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webp" ContentType="image/webp"/>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tags/tag1.xml" ContentType="application/vnd.openxmlformats-officedocument.presentationml.tags+xml"/>
  <Override PartName="/ppt/tags/tag2.xml" ContentType="application/vnd.openxmlformats-officedocument.presentationml.tags+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
  </p:notesMasterIdLst>
  <p:handoutMasterIdLst>
    <p:handoutMasterId r:id="rId14"/>
  </p:handoutMasterIdLst>
  <p:sldIdLst>
    <p:sldId id="273" r:id="rId2"/>
    <p:sldId id="258" r:id="rId3"/>
    <p:sldId id="277" r:id="rId4"/>
    <p:sldId id="269" r:id="rId5"/>
    <p:sldId id="274" r:id="rId6"/>
    <p:sldId id="275" r:id="rId7"/>
    <p:sldId id="276" r:id="rId8"/>
    <p:sldId id="278" r:id="rId9"/>
    <p:sldId id="272" r:id="rId10"/>
    <p:sldId id="270" r:id="rId11"/>
    <p:sldId id="279"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showGuides="1">
      <p:cViewPr varScale="1">
        <p:scale>
          <a:sx n="67" d="100"/>
          <a:sy n="67" d="100"/>
        </p:scale>
        <p:origin x="604" y="56"/>
      </p:cViewPr>
      <p:guideLst>
        <p:guide orient="horz" pos="2160"/>
        <p:guide pos="3840"/>
      </p:guideLst>
    </p:cSldViewPr>
  </p:slideViewPr>
  <p:notesTextViewPr>
    <p:cViewPr>
      <p:scale>
        <a:sx n="1" d="1"/>
        <a:sy n="1" d="1"/>
      </p:scale>
      <p:origin x="0" y="0"/>
    </p:cViewPr>
  </p:notesTextViewPr>
  <p:notesViewPr>
    <p:cSldViewPr snapToGrid="0" showGuides="1">
      <p:cViewPr varScale="1">
        <p:scale>
          <a:sx n="95" d="100"/>
          <a:sy n="95" d="100"/>
        </p:scale>
        <p:origin x="3582" y="9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handoutMaster" Target="handoutMasters/handoutMaster1.xml"/></Relationships>
</file>

<file path=ppt/diagrams/colors1.xml><?xml version="1.0" encoding="utf-8"?>
<dgm:colorsDef xmlns:dgm="http://schemas.openxmlformats.org/drawingml/2006/diagram" xmlns:a="http://schemas.openxmlformats.org/drawingml/2006/main" uniqueId="urn:microsoft.com/office/officeart/2005/8/colors/accent2_4">
  <dgm:title val=""/>
  <dgm:desc val=""/>
  <dgm:catLst>
    <dgm:cat type="accent2" pri="11400"/>
  </dgm:catLst>
  <dgm:styleLbl name="node0">
    <dgm:fillClrLst meth="cycle">
      <a:schemeClr val="accent2">
        <a:shade val="60000"/>
      </a:schemeClr>
    </dgm:fillClrLst>
    <dgm:linClrLst meth="repeat">
      <a:schemeClr val="lt1"/>
    </dgm:linClrLst>
    <dgm:effectClrLst/>
    <dgm:txLinClrLst/>
    <dgm:txFillClrLst/>
    <dgm:txEffectClrLst/>
  </dgm:styleLbl>
  <dgm:styleLbl name="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alignNode1">
    <dgm:fillClrLst meth="cycle">
      <a:schemeClr val="accent2">
        <a:shade val="50000"/>
      </a:schemeClr>
      <a:schemeClr val="accent2">
        <a:tint val="45000"/>
      </a:schemeClr>
    </dgm:fillClrLst>
    <dgm:linClrLst meth="cycle">
      <a:schemeClr val="accent2">
        <a:shade val="50000"/>
      </a:schemeClr>
      <a:schemeClr val="accent2">
        <a:tint val="45000"/>
      </a:schemeClr>
    </dgm:linClrLst>
    <dgm:effectClrLst/>
    <dgm:txLinClrLst/>
    <dgm:txFillClrLst/>
    <dgm:txEffectClrLst/>
  </dgm:styleLbl>
  <dgm:styleLbl name="ln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vennNode1">
    <dgm:fillClrLst meth="cycle">
      <a:schemeClr val="accent2">
        <a:shade val="80000"/>
        <a:alpha val="50000"/>
      </a:schemeClr>
      <a:schemeClr val="accent2">
        <a:tint val="45000"/>
        <a:alpha val="50000"/>
      </a:schemeClr>
    </dgm:fillClrLst>
    <dgm:linClrLst meth="repeat">
      <a:schemeClr val="lt1"/>
    </dgm:linClrLst>
    <dgm:effectClrLst/>
    <dgm:txLinClrLst/>
    <dgm:txFillClrLst/>
    <dgm:txEffectClrLst/>
  </dgm:styleLbl>
  <dgm:styleLbl name="node2">
    <dgm:fillClrLst>
      <a:schemeClr val="accent2">
        <a:shade val="80000"/>
      </a:schemeClr>
    </dgm:fillClrLst>
    <dgm:linClrLst meth="repeat">
      <a:schemeClr val="lt1"/>
    </dgm:linClrLst>
    <dgm:effectClrLst/>
    <dgm:txLinClrLst/>
    <dgm:txFillClrLst/>
    <dgm:txEffectClrLst/>
  </dgm:styleLbl>
  <dgm:styleLbl name="node3">
    <dgm:fillClrLst>
      <a:schemeClr val="accent2">
        <a:tint val="99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f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b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sibTrans1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0000"/>
      </a:schemeClr>
    </dgm:fillClrLst>
    <dgm:linClrLst meth="repeat">
      <a:schemeClr val="lt1"/>
    </dgm:linClrLst>
    <dgm:effectClrLst/>
    <dgm:txLinClrLst/>
    <dgm:txFillClrLst/>
    <dgm:txEffectClrLst/>
  </dgm:styleLbl>
  <dgm:styleLbl name="asst3">
    <dgm:fillClrLst>
      <a:schemeClr val="accent2">
        <a:tint val="70000"/>
      </a:schemeClr>
    </dgm:fillClrLst>
    <dgm:linClrLst meth="repeat">
      <a:schemeClr val="lt1"/>
    </dgm:linClrLst>
    <dgm:effectClrLst/>
    <dgm:txLinClrLst/>
    <dgm:txFillClrLst/>
    <dgm:txEffectClrLst/>
  </dgm:styleLbl>
  <dgm:styleLbl name="asst4">
    <dgm:fillClrLst>
      <a:schemeClr val="accent2">
        <a:tint val="5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align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bgAccFollowNode1">
    <dgm:fillClrLst meth="repeat">
      <a:schemeClr val="accent2">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55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4">
  <dgm:title val=""/>
  <dgm:desc val=""/>
  <dgm:catLst>
    <dgm:cat type="accent2" pri="11400"/>
  </dgm:catLst>
  <dgm:styleLbl name="node0">
    <dgm:fillClrLst meth="cycle">
      <a:schemeClr val="accent2">
        <a:shade val="60000"/>
      </a:schemeClr>
    </dgm:fillClrLst>
    <dgm:linClrLst meth="repeat">
      <a:schemeClr val="lt1"/>
    </dgm:linClrLst>
    <dgm:effectClrLst/>
    <dgm:txLinClrLst/>
    <dgm:txFillClrLst/>
    <dgm:txEffectClrLst/>
  </dgm:styleLbl>
  <dgm:styleLbl name="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alignNode1">
    <dgm:fillClrLst meth="cycle">
      <a:schemeClr val="accent2">
        <a:shade val="50000"/>
      </a:schemeClr>
      <a:schemeClr val="accent2">
        <a:tint val="45000"/>
      </a:schemeClr>
    </dgm:fillClrLst>
    <dgm:linClrLst meth="cycle">
      <a:schemeClr val="accent2">
        <a:shade val="50000"/>
      </a:schemeClr>
      <a:schemeClr val="accent2">
        <a:tint val="45000"/>
      </a:schemeClr>
    </dgm:linClrLst>
    <dgm:effectClrLst/>
    <dgm:txLinClrLst/>
    <dgm:txFillClrLst/>
    <dgm:txEffectClrLst/>
  </dgm:styleLbl>
  <dgm:styleLbl name="ln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vennNode1">
    <dgm:fillClrLst meth="cycle">
      <a:schemeClr val="accent2">
        <a:shade val="80000"/>
        <a:alpha val="50000"/>
      </a:schemeClr>
      <a:schemeClr val="accent2">
        <a:tint val="45000"/>
        <a:alpha val="50000"/>
      </a:schemeClr>
    </dgm:fillClrLst>
    <dgm:linClrLst meth="repeat">
      <a:schemeClr val="lt1"/>
    </dgm:linClrLst>
    <dgm:effectClrLst/>
    <dgm:txLinClrLst/>
    <dgm:txFillClrLst/>
    <dgm:txEffectClrLst/>
  </dgm:styleLbl>
  <dgm:styleLbl name="node2">
    <dgm:fillClrLst>
      <a:schemeClr val="accent2">
        <a:shade val="80000"/>
      </a:schemeClr>
    </dgm:fillClrLst>
    <dgm:linClrLst meth="repeat">
      <a:schemeClr val="lt1"/>
    </dgm:linClrLst>
    <dgm:effectClrLst/>
    <dgm:txLinClrLst/>
    <dgm:txFillClrLst/>
    <dgm:txEffectClrLst/>
  </dgm:styleLbl>
  <dgm:styleLbl name="node3">
    <dgm:fillClrLst>
      <a:schemeClr val="accent2">
        <a:tint val="99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f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b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sibTrans1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0000"/>
      </a:schemeClr>
    </dgm:fillClrLst>
    <dgm:linClrLst meth="repeat">
      <a:schemeClr val="lt1"/>
    </dgm:linClrLst>
    <dgm:effectClrLst/>
    <dgm:txLinClrLst/>
    <dgm:txFillClrLst/>
    <dgm:txEffectClrLst/>
  </dgm:styleLbl>
  <dgm:styleLbl name="asst3">
    <dgm:fillClrLst>
      <a:schemeClr val="accent2">
        <a:tint val="70000"/>
      </a:schemeClr>
    </dgm:fillClrLst>
    <dgm:linClrLst meth="repeat">
      <a:schemeClr val="lt1"/>
    </dgm:linClrLst>
    <dgm:effectClrLst/>
    <dgm:txLinClrLst/>
    <dgm:txFillClrLst/>
    <dgm:txEffectClrLst/>
  </dgm:styleLbl>
  <dgm:styleLbl name="asst4">
    <dgm:fillClrLst>
      <a:schemeClr val="accent2">
        <a:tint val="5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align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bgAccFollowNode1">
    <dgm:fillClrLst meth="repeat">
      <a:schemeClr val="accent2">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55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4">
  <dgm:title val=""/>
  <dgm:desc val=""/>
  <dgm:catLst>
    <dgm:cat type="accent2" pri="11400"/>
  </dgm:catLst>
  <dgm:styleLbl name="node0">
    <dgm:fillClrLst meth="cycle">
      <a:schemeClr val="accent2">
        <a:shade val="60000"/>
      </a:schemeClr>
    </dgm:fillClrLst>
    <dgm:linClrLst meth="repeat">
      <a:schemeClr val="lt1"/>
    </dgm:linClrLst>
    <dgm:effectClrLst/>
    <dgm:txLinClrLst/>
    <dgm:txFillClrLst/>
    <dgm:txEffectClrLst/>
  </dgm:styleLbl>
  <dgm:styleLbl name="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alignNode1">
    <dgm:fillClrLst meth="cycle">
      <a:schemeClr val="accent2">
        <a:shade val="50000"/>
      </a:schemeClr>
      <a:schemeClr val="accent2">
        <a:tint val="45000"/>
      </a:schemeClr>
    </dgm:fillClrLst>
    <dgm:linClrLst meth="cycle">
      <a:schemeClr val="accent2">
        <a:shade val="50000"/>
      </a:schemeClr>
      <a:schemeClr val="accent2">
        <a:tint val="45000"/>
      </a:schemeClr>
    </dgm:linClrLst>
    <dgm:effectClrLst/>
    <dgm:txLinClrLst/>
    <dgm:txFillClrLst/>
    <dgm:txEffectClrLst/>
  </dgm:styleLbl>
  <dgm:styleLbl name="ln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vennNode1">
    <dgm:fillClrLst meth="cycle">
      <a:schemeClr val="accent2">
        <a:shade val="80000"/>
        <a:alpha val="50000"/>
      </a:schemeClr>
      <a:schemeClr val="accent2">
        <a:tint val="45000"/>
        <a:alpha val="50000"/>
      </a:schemeClr>
    </dgm:fillClrLst>
    <dgm:linClrLst meth="repeat">
      <a:schemeClr val="lt1"/>
    </dgm:linClrLst>
    <dgm:effectClrLst/>
    <dgm:txLinClrLst/>
    <dgm:txFillClrLst/>
    <dgm:txEffectClrLst/>
  </dgm:styleLbl>
  <dgm:styleLbl name="node2">
    <dgm:fillClrLst>
      <a:schemeClr val="accent2">
        <a:shade val="80000"/>
      </a:schemeClr>
    </dgm:fillClrLst>
    <dgm:linClrLst meth="repeat">
      <a:schemeClr val="lt1"/>
    </dgm:linClrLst>
    <dgm:effectClrLst/>
    <dgm:txLinClrLst/>
    <dgm:txFillClrLst/>
    <dgm:txEffectClrLst/>
  </dgm:styleLbl>
  <dgm:styleLbl name="node3">
    <dgm:fillClrLst>
      <a:schemeClr val="accent2">
        <a:tint val="99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f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b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sibTrans1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0000"/>
      </a:schemeClr>
    </dgm:fillClrLst>
    <dgm:linClrLst meth="repeat">
      <a:schemeClr val="lt1"/>
    </dgm:linClrLst>
    <dgm:effectClrLst/>
    <dgm:txLinClrLst/>
    <dgm:txFillClrLst/>
    <dgm:txEffectClrLst/>
  </dgm:styleLbl>
  <dgm:styleLbl name="asst3">
    <dgm:fillClrLst>
      <a:schemeClr val="accent2">
        <a:tint val="70000"/>
      </a:schemeClr>
    </dgm:fillClrLst>
    <dgm:linClrLst meth="repeat">
      <a:schemeClr val="lt1"/>
    </dgm:linClrLst>
    <dgm:effectClrLst/>
    <dgm:txLinClrLst/>
    <dgm:txFillClrLst/>
    <dgm:txEffectClrLst/>
  </dgm:styleLbl>
  <dgm:styleLbl name="asst4">
    <dgm:fillClrLst>
      <a:schemeClr val="accent2">
        <a:tint val="5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align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bgAccFollowNode1">
    <dgm:fillClrLst meth="repeat">
      <a:schemeClr val="accent2">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55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4">
  <dgm:title val=""/>
  <dgm:desc val=""/>
  <dgm:catLst>
    <dgm:cat type="accent2" pri="11400"/>
  </dgm:catLst>
  <dgm:styleLbl name="node0">
    <dgm:fillClrLst meth="cycle">
      <a:schemeClr val="accent2">
        <a:shade val="60000"/>
      </a:schemeClr>
    </dgm:fillClrLst>
    <dgm:linClrLst meth="repeat">
      <a:schemeClr val="lt1"/>
    </dgm:linClrLst>
    <dgm:effectClrLst/>
    <dgm:txLinClrLst/>
    <dgm:txFillClrLst/>
    <dgm:txEffectClrLst/>
  </dgm:styleLbl>
  <dgm:styleLbl name="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alignNode1">
    <dgm:fillClrLst meth="cycle">
      <a:schemeClr val="accent2">
        <a:shade val="50000"/>
      </a:schemeClr>
      <a:schemeClr val="accent2">
        <a:tint val="45000"/>
      </a:schemeClr>
    </dgm:fillClrLst>
    <dgm:linClrLst meth="cycle">
      <a:schemeClr val="accent2">
        <a:shade val="50000"/>
      </a:schemeClr>
      <a:schemeClr val="accent2">
        <a:tint val="45000"/>
      </a:schemeClr>
    </dgm:linClrLst>
    <dgm:effectClrLst/>
    <dgm:txLinClrLst/>
    <dgm:txFillClrLst/>
    <dgm:txEffectClrLst/>
  </dgm:styleLbl>
  <dgm:styleLbl name="ln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vennNode1">
    <dgm:fillClrLst meth="cycle">
      <a:schemeClr val="accent2">
        <a:shade val="80000"/>
        <a:alpha val="50000"/>
      </a:schemeClr>
      <a:schemeClr val="accent2">
        <a:tint val="45000"/>
        <a:alpha val="50000"/>
      </a:schemeClr>
    </dgm:fillClrLst>
    <dgm:linClrLst meth="repeat">
      <a:schemeClr val="lt1"/>
    </dgm:linClrLst>
    <dgm:effectClrLst/>
    <dgm:txLinClrLst/>
    <dgm:txFillClrLst/>
    <dgm:txEffectClrLst/>
  </dgm:styleLbl>
  <dgm:styleLbl name="node2">
    <dgm:fillClrLst>
      <a:schemeClr val="accent2">
        <a:shade val="80000"/>
      </a:schemeClr>
    </dgm:fillClrLst>
    <dgm:linClrLst meth="repeat">
      <a:schemeClr val="lt1"/>
    </dgm:linClrLst>
    <dgm:effectClrLst/>
    <dgm:txLinClrLst/>
    <dgm:txFillClrLst/>
    <dgm:txEffectClrLst/>
  </dgm:styleLbl>
  <dgm:styleLbl name="node3">
    <dgm:fillClrLst>
      <a:schemeClr val="accent2">
        <a:tint val="99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f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b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sibTrans1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0000"/>
      </a:schemeClr>
    </dgm:fillClrLst>
    <dgm:linClrLst meth="repeat">
      <a:schemeClr val="lt1"/>
    </dgm:linClrLst>
    <dgm:effectClrLst/>
    <dgm:txLinClrLst/>
    <dgm:txFillClrLst/>
    <dgm:txEffectClrLst/>
  </dgm:styleLbl>
  <dgm:styleLbl name="asst3">
    <dgm:fillClrLst>
      <a:schemeClr val="accent2">
        <a:tint val="70000"/>
      </a:schemeClr>
    </dgm:fillClrLst>
    <dgm:linClrLst meth="repeat">
      <a:schemeClr val="lt1"/>
    </dgm:linClrLst>
    <dgm:effectClrLst/>
    <dgm:txLinClrLst/>
    <dgm:txFillClrLst/>
    <dgm:txEffectClrLst/>
  </dgm:styleLbl>
  <dgm:styleLbl name="asst4">
    <dgm:fillClrLst>
      <a:schemeClr val="accent2">
        <a:tint val="5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align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bgAccFollowNode1">
    <dgm:fillClrLst meth="repeat">
      <a:schemeClr val="accent2">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55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2_4">
  <dgm:title val=""/>
  <dgm:desc val=""/>
  <dgm:catLst>
    <dgm:cat type="accent2" pri="11400"/>
  </dgm:catLst>
  <dgm:styleLbl name="node0">
    <dgm:fillClrLst meth="cycle">
      <a:schemeClr val="accent2">
        <a:shade val="60000"/>
      </a:schemeClr>
    </dgm:fillClrLst>
    <dgm:linClrLst meth="repeat">
      <a:schemeClr val="lt1"/>
    </dgm:linClrLst>
    <dgm:effectClrLst/>
    <dgm:txLinClrLst/>
    <dgm:txFillClrLst/>
    <dgm:txEffectClrLst/>
  </dgm:styleLbl>
  <dgm:styleLbl name="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alignNode1">
    <dgm:fillClrLst meth="cycle">
      <a:schemeClr val="accent2">
        <a:shade val="50000"/>
      </a:schemeClr>
      <a:schemeClr val="accent2">
        <a:tint val="45000"/>
      </a:schemeClr>
    </dgm:fillClrLst>
    <dgm:linClrLst meth="cycle">
      <a:schemeClr val="accent2">
        <a:shade val="50000"/>
      </a:schemeClr>
      <a:schemeClr val="accent2">
        <a:tint val="45000"/>
      </a:schemeClr>
    </dgm:linClrLst>
    <dgm:effectClrLst/>
    <dgm:txLinClrLst/>
    <dgm:txFillClrLst/>
    <dgm:txEffectClrLst/>
  </dgm:styleLbl>
  <dgm:styleLbl name="ln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vennNode1">
    <dgm:fillClrLst meth="cycle">
      <a:schemeClr val="accent2">
        <a:shade val="80000"/>
        <a:alpha val="50000"/>
      </a:schemeClr>
      <a:schemeClr val="accent2">
        <a:tint val="45000"/>
        <a:alpha val="50000"/>
      </a:schemeClr>
    </dgm:fillClrLst>
    <dgm:linClrLst meth="repeat">
      <a:schemeClr val="lt1"/>
    </dgm:linClrLst>
    <dgm:effectClrLst/>
    <dgm:txLinClrLst/>
    <dgm:txFillClrLst/>
    <dgm:txEffectClrLst/>
  </dgm:styleLbl>
  <dgm:styleLbl name="node2">
    <dgm:fillClrLst>
      <a:schemeClr val="accent2">
        <a:shade val="80000"/>
      </a:schemeClr>
    </dgm:fillClrLst>
    <dgm:linClrLst meth="repeat">
      <a:schemeClr val="lt1"/>
    </dgm:linClrLst>
    <dgm:effectClrLst/>
    <dgm:txLinClrLst/>
    <dgm:txFillClrLst/>
    <dgm:txEffectClrLst/>
  </dgm:styleLbl>
  <dgm:styleLbl name="node3">
    <dgm:fillClrLst>
      <a:schemeClr val="accent2">
        <a:tint val="99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f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b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sibTrans1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0000"/>
      </a:schemeClr>
    </dgm:fillClrLst>
    <dgm:linClrLst meth="repeat">
      <a:schemeClr val="lt1"/>
    </dgm:linClrLst>
    <dgm:effectClrLst/>
    <dgm:txLinClrLst/>
    <dgm:txFillClrLst/>
    <dgm:txEffectClrLst/>
  </dgm:styleLbl>
  <dgm:styleLbl name="asst3">
    <dgm:fillClrLst>
      <a:schemeClr val="accent2">
        <a:tint val="70000"/>
      </a:schemeClr>
    </dgm:fillClrLst>
    <dgm:linClrLst meth="repeat">
      <a:schemeClr val="lt1"/>
    </dgm:linClrLst>
    <dgm:effectClrLst/>
    <dgm:txLinClrLst/>
    <dgm:txFillClrLst/>
    <dgm:txEffectClrLst/>
  </dgm:styleLbl>
  <dgm:styleLbl name="asst4">
    <dgm:fillClrLst>
      <a:schemeClr val="accent2">
        <a:tint val="5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align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bgAccFollowNode1">
    <dgm:fillClrLst meth="repeat">
      <a:schemeClr val="accent2">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55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E54E194-3109-4C13-BB19-3FE0262AD206}" type="doc">
      <dgm:prSet loTypeId="urn:microsoft.com/office/officeart/2005/8/layout/chevron2" loCatId="list" qsTypeId="urn:microsoft.com/office/officeart/2005/8/quickstyle/simple4" qsCatId="simple" csTypeId="urn:microsoft.com/office/officeart/2005/8/colors/accent2_4" csCatId="accent2" phldr="1"/>
      <dgm:spPr/>
      <dgm:t>
        <a:bodyPr/>
        <a:lstStyle/>
        <a:p>
          <a:endParaRPr lang="en-US"/>
        </a:p>
      </dgm:t>
    </dgm:pt>
    <dgm:pt modelId="{BA5BABB8-BBEC-4397-AEC4-E1B02256D27B}">
      <dgm:prSet phldrT="[Text]" custT="1"/>
      <dgm:spPr/>
      <dgm:t>
        <a:bodyPr>
          <a:scene3d>
            <a:camera prst="orthographicFront"/>
            <a:lightRig rig="soft" dir="t">
              <a:rot lat="0" lon="0" rev="15600000"/>
            </a:lightRig>
          </a:scene3d>
          <a:sp3d extrusionH="57150" prstMaterial="softEdge">
            <a:bevelT w="25400" h="38100"/>
          </a:sp3d>
        </a:bodyPr>
        <a:lstStyle/>
        <a:p>
          <a:r>
            <a:rPr lang="en-US" sz="1800" b="1" cap="none" spc="0" dirty="0">
              <a:ln/>
              <a:solidFill>
                <a:schemeClr val="accent4"/>
              </a:solidFill>
              <a:effectLst/>
            </a:rPr>
            <a:t>1.</a:t>
          </a:r>
        </a:p>
      </dgm:t>
    </dgm:pt>
    <dgm:pt modelId="{8DACDBB6-F983-427B-89DD-1DB52CDE753E}" type="parTrans" cxnId="{8DEE53C6-9FCF-4059-9231-168AC8CD8E54}">
      <dgm:prSet/>
      <dgm:spPr/>
      <dgm:t>
        <a:bodyPr/>
        <a:lstStyle/>
        <a:p>
          <a:endParaRPr lang="en-US" b="0" cap="none" spc="0">
            <a:ln w="0"/>
            <a:solidFill>
              <a:schemeClr val="tx2"/>
            </a:solidFill>
            <a:effectLst>
              <a:outerShdw blurRad="38100" dist="19050" dir="2700000" algn="tl" rotWithShape="0">
                <a:schemeClr val="dk1">
                  <a:alpha val="40000"/>
                </a:schemeClr>
              </a:outerShdw>
            </a:effectLst>
          </a:endParaRPr>
        </a:p>
      </dgm:t>
    </dgm:pt>
    <dgm:pt modelId="{B3BD3E01-0304-4978-91E1-9897AB14E381}" type="sibTrans" cxnId="{8DEE53C6-9FCF-4059-9231-168AC8CD8E54}">
      <dgm:prSet/>
      <dgm:spPr/>
      <dgm:t>
        <a:bodyPr/>
        <a:lstStyle/>
        <a:p>
          <a:endParaRPr lang="en-US" b="0" cap="none" spc="0">
            <a:ln w="0"/>
            <a:solidFill>
              <a:schemeClr val="tx2"/>
            </a:solidFill>
            <a:effectLst>
              <a:outerShdw blurRad="38100" dist="19050" dir="2700000" algn="tl" rotWithShape="0">
                <a:schemeClr val="dk1">
                  <a:alpha val="40000"/>
                </a:schemeClr>
              </a:outerShdw>
            </a:effectLst>
          </a:endParaRPr>
        </a:p>
      </dgm:t>
    </dgm:pt>
    <dgm:pt modelId="{38FBB40D-4D7E-4FBE-9960-BC6D5E4130F0}">
      <dgm:prSet phldrT="[Text]" custT="1"/>
      <dgm:spPr/>
      <dgm:t>
        <a:bodyPr>
          <a:scene3d>
            <a:camera prst="orthographicFront"/>
            <a:lightRig rig="soft" dir="t">
              <a:rot lat="0" lon="0" rev="15600000"/>
            </a:lightRig>
          </a:scene3d>
          <a:sp3d extrusionH="57150" prstMaterial="softEdge">
            <a:bevelT w="25400" h="38100"/>
          </a:sp3d>
        </a:bodyPr>
        <a:lstStyle/>
        <a:p>
          <a:r>
            <a:rPr lang="en-US" sz="1800" b="1" cap="none" spc="0" dirty="0">
              <a:ln/>
              <a:solidFill>
                <a:schemeClr val="accent4"/>
              </a:solidFill>
              <a:effectLst/>
              <a:latin typeface="Georgia" panose="02040502050405020303" pitchFamily="18" charset="0"/>
            </a:rPr>
            <a:t>BRAKES DEFECTS: BRAKE WARNING LIGHT</a:t>
          </a:r>
        </a:p>
      </dgm:t>
    </dgm:pt>
    <dgm:pt modelId="{1D9B2390-5180-4493-9FC0-16962C53AD9D}" type="parTrans" cxnId="{187BBEA5-3335-495B-AED9-8A74C28D4024}">
      <dgm:prSet/>
      <dgm:spPr/>
      <dgm:t>
        <a:bodyPr/>
        <a:lstStyle/>
        <a:p>
          <a:endParaRPr lang="en-US" b="0" cap="none" spc="0">
            <a:ln w="0"/>
            <a:solidFill>
              <a:schemeClr val="tx2"/>
            </a:solidFill>
            <a:effectLst>
              <a:outerShdw blurRad="38100" dist="19050" dir="2700000" algn="tl" rotWithShape="0">
                <a:schemeClr val="dk1">
                  <a:alpha val="40000"/>
                </a:schemeClr>
              </a:outerShdw>
            </a:effectLst>
          </a:endParaRPr>
        </a:p>
      </dgm:t>
    </dgm:pt>
    <dgm:pt modelId="{4D91EFBE-2B1E-4A1F-AE96-14346006C465}" type="sibTrans" cxnId="{187BBEA5-3335-495B-AED9-8A74C28D4024}">
      <dgm:prSet/>
      <dgm:spPr/>
      <dgm:t>
        <a:bodyPr/>
        <a:lstStyle/>
        <a:p>
          <a:endParaRPr lang="en-US" b="0" cap="none" spc="0">
            <a:ln w="0"/>
            <a:solidFill>
              <a:schemeClr val="tx2"/>
            </a:solidFill>
            <a:effectLst>
              <a:outerShdw blurRad="38100" dist="19050" dir="2700000" algn="tl" rotWithShape="0">
                <a:schemeClr val="dk1">
                  <a:alpha val="40000"/>
                </a:schemeClr>
              </a:outerShdw>
            </a:effectLst>
          </a:endParaRPr>
        </a:p>
      </dgm:t>
    </dgm:pt>
    <dgm:pt modelId="{F6998B6C-1F46-48F9-90B8-6818EA377D79}">
      <dgm:prSet phldrT="[Text]" custT="1"/>
      <dgm:spPr/>
      <dgm:t>
        <a:bodyPr>
          <a:scene3d>
            <a:camera prst="orthographicFront"/>
            <a:lightRig rig="soft" dir="t">
              <a:rot lat="0" lon="0" rev="15600000"/>
            </a:lightRig>
          </a:scene3d>
          <a:sp3d extrusionH="57150" prstMaterial="softEdge">
            <a:bevelT w="25400" h="38100"/>
          </a:sp3d>
        </a:bodyPr>
        <a:lstStyle/>
        <a:p>
          <a:r>
            <a:rPr lang="en-US" sz="1800" b="1" cap="none" spc="0" dirty="0">
              <a:ln/>
              <a:solidFill>
                <a:schemeClr val="accent4"/>
              </a:solidFill>
              <a:effectLst/>
            </a:rPr>
            <a:t>2.</a:t>
          </a:r>
        </a:p>
      </dgm:t>
    </dgm:pt>
    <dgm:pt modelId="{F80D586E-6621-4E1C-AF32-218554289D2A}" type="parTrans" cxnId="{7B7E6DFD-8B70-475C-A17D-A5BDF232C3D7}">
      <dgm:prSet/>
      <dgm:spPr/>
      <dgm:t>
        <a:bodyPr/>
        <a:lstStyle/>
        <a:p>
          <a:endParaRPr lang="en-US" b="0" cap="none" spc="0">
            <a:ln w="0"/>
            <a:solidFill>
              <a:schemeClr val="tx2"/>
            </a:solidFill>
            <a:effectLst>
              <a:outerShdw blurRad="38100" dist="19050" dir="2700000" algn="tl" rotWithShape="0">
                <a:schemeClr val="dk1">
                  <a:alpha val="40000"/>
                </a:schemeClr>
              </a:outerShdw>
            </a:effectLst>
          </a:endParaRPr>
        </a:p>
      </dgm:t>
    </dgm:pt>
    <dgm:pt modelId="{7131168F-DD21-4E74-B2CC-72F069BA9977}" type="sibTrans" cxnId="{7B7E6DFD-8B70-475C-A17D-A5BDF232C3D7}">
      <dgm:prSet/>
      <dgm:spPr/>
      <dgm:t>
        <a:bodyPr/>
        <a:lstStyle/>
        <a:p>
          <a:endParaRPr lang="en-US" b="0" cap="none" spc="0">
            <a:ln w="0"/>
            <a:solidFill>
              <a:schemeClr val="tx2"/>
            </a:solidFill>
            <a:effectLst>
              <a:outerShdw blurRad="38100" dist="19050" dir="2700000" algn="tl" rotWithShape="0">
                <a:schemeClr val="dk1">
                  <a:alpha val="40000"/>
                </a:schemeClr>
              </a:outerShdw>
            </a:effectLst>
          </a:endParaRPr>
        </a:p>
      </dgm:t>
    </dgm:pt>
    <dgm:pt modelId="{965C049C-F79B-4540-90B3-6C1D443DAE4F}">
      <dgm:prSet phldrT="[Text]" custT="1"/>
      <dgm:spPr/>
      <dgm:t>
        <a:bodyPr>
          <a:scene3d>
            <a:camera prst="orthographicFront"/>
            <a:lightRig rig="soft" dir="t">
              <a:rot lat="0" lon="0" rev="15600000"/>
            </a:lightRig>
          </a:scene3d>
          <a:sp3d extrusionH="57150" prstMaterial="softEdge">
            <a:bevelT w="25400" h="38100"/>
          </a:sp3d>
        </a:bodyPr>
        <a:lstStyle/>
        <a:p>
          <a:r>
            <a:rPr lang="en-US" sz="1800" b="1" cap="none" spc="0" dirty="0">
              <a:ln/>
              <a:solidFill>
                <a:schemeClr val="accent4"/>
              </a:solidFill>
              <a:effectLst/>
              <a:latin typeface="Georgia" panose="02040502050405020303" pitchFamily="18" charset="0"/>
            </a:rPr>
            <a:t>PRESSURE ANALYSIS AND AUTOMATIC PUMPING OF BLOWN OUT TIRES.</a:t>
          </a:r>
        </a:p>
      </dgm:t>
    </dgm:pt>
    <dgm:pt modelId="{514C8019-A560-4397-A901-6DF039C07AE8}" type="parTrans" cxnId="{C0433723-6668-4E92-979C-FCC0BC57B3C1}">
      <dgm:prSet/>
      <dgm:spPr/>
      <dgm:t>
        <a:bodyPr/>
        <a:lstStyle/>
        <a:p>
          <a:endParaRPr lang="en-US" b="0" cap="none" spc="0">
            <a:ln w="0"/>
            <a:solidFill>
              <a:schemeClr val="tx2"/>
            </a:solidFill>
            <a:effectLst>
              <a:outerShdw blurRad="38100" dist="19050" dir="2700000" algn="tl" rotWithShape="0">
                <a:schemeClr val="dk1">
                  <a:alpha val="40000"/>
                </a:schemeClr>
              </a:outerShdw>
            </a:effectLst>
          </a:endParaRPr>
        </a:p>
      </dgm:t>
    </dgm:pt>
    <dgm:pt modelId="{4EA58D5D-4B2F-46C3-AC5B-4F44ACD819AB}" type="sibTrans" cxnId="{C0433723-6668-4E92-979C-FCC0BC57B3C1}">
      <dgm:prSet/>
      <dgm:spPr/>
      <dgm:t>
        <a:bodyPr/>
        <a:lstStyle/>
        <a:p>
          <a:endParaRPr lang="en-US" b="0" cap="none" spc="0">
            <a:ln w="0"/>
            <a:solidFill>
              <a:schemeClr val="tx2"/>
            </a:solidFill>
            <a:effectLst>
              <a:outerShdw blurRad="38100" dist="19050" dir="2700000" algn="tl" rotWithShape="0">
                <a:schemeClr val="dk1">
                  <a:alpha val="40000"/>
                </a:schemeClr>
              </a:outerShdw>
            </a:effectLst>
          </a:endParaRPr>
        </a:p>
      </dgm:t>
    </dgm:pt>
    <dgm:pt modelId="{97B0E622-F749-45BD-8B6D-F9174CB61098}">
      <dgm:prSet phldrT="[Text]" custT="1"/>
      <dgm:spPr/>
      <dgm:t>
        <a:bodyPr>
          <a:scene3d>
            <a:camera prst="orthographicFront"/>
            <a:lightRig rig="soft" dir="t">
              <a:rot lat="0" lon="0" rev="15600000"/>
            </a:lightRig>
          </a:scene3d>
          <a:sp3d extrusionH="57150" prstMaterial="softEdge">
            <a:bevelT w="25400" h="38100"/>
          </a:sp3d>
        </a:bodyPr>
        <a:lstStyle/>
        <a:p>
          <a:r>
            <a:rPr lang="en-US" sz="1800" b="1" cap="none" spc="0" dirty="0">
              <a:ln/>
              <a:solidFill>
                <a:schemeClr val="accent4"/>
              </a:solidFill>
              <a:effectLst/>
            </a:rPr>
            <a:t>3.</a:t>
          </a:r>
        </a:p>
      </dgm:t>
    </dgm:pt>
    <dgm:pt modelId="{A643759B-1B0D-4DAE-917C-26B0DCAB283D}" type="parTrans" cxnId="{6F047590-1336-4954-9617-FBFEC8783155}">
      <dgm:prSet/>
      <dgm:spPr/>
      <dgm:t>
        <a:bodyPr/>
        <a:lstStyle/>
        <a:p>
          <a:endParaRPr lang="en-US" b="0" cap="none" spc="0">
            <a:ln w="0"/>
            <a:solidFill>
              <a:schemeClr val="tx2"/>
            </a:solidFill>
            <a:effectLst>
              <a:outerShdw blurRad="38100" dist="19050" dir="2700000" algn="tl" rotWithShape="0">
                <a:schemeClr val="dk1">
                  <a:alpha val="40000"/>
                </a:schemeClr>
              </a:outerShdw>
            </a:effectLst>
          </a:endParaRPr>
        </a:p>
      </dgm:t>
    </dgm:pt>
    <dgm:pt modelId="{93A7B093-9EDC-401D-8384-A7A35E98B9A4}" type="sibTrans" cxnId="{6F047590-1336-4954-9617-FBFEC8783155}">
      <dgm:prSet/>
      <dgm:spPr/>
      <dgm:t>
        <a:bodyPr/>
        <a:lstStyle/>
        <a:p>
          <a:endParaRPr lang="en-US" b="0" cap="none" spc="0">
            <a:ln w="0"/>
            <a:solidFill>
              <a:schemeClr val="tx2"/>
            </a:solidFill>
            <a:effectLst>
              <a:outerShdw blurRad="38100" dist="19050" dir="2700000" algn="tl" rotWithShape="0">
                <a:schemeClr val="dk1">
                  <a:alpha val="40000"/>
                </a:schemeClr>
              </a:outerShdw>
            </a:effectLst>
          </a:endParaRPr>
        </a:p>
      </dgm:t>
    </dgm:pt>
    <dgm:pt modelId="{32EC65FC-98C4-4017-9D83-C70BD2C29A10}">
      <dgm:prSet phldrT="[Text]" custT="1"/>
      <dgm:spPr/>
      <dgm:t>
        <a:bodyPr>
          <a:scene3d>
            <a:camera prst="orthographicFront"/>
            <a:lightRig rig="soft" dir="t">
              <a:rot lat="0" lon="0" rev="15600000"/>
            </a:lightRig>
          </a:scene3d>
          <a:sp3d extrusionH="57150" prstMaterial="softEdge">
            <a:bevelT w="25400" h="38100"/>
          </a:sp3d>
        </a:bodyPr>
        <a:lstStyle/>
        <a:p>
          <a:r>
            <a:rPr lang="en-US" sz="1800" b="1" cap="none" spc="0" dirty="0">
              <a:ln/>
              <a:solidFill>
                <a:schemeClr val="accent4"/>
              </a:solidFill>
              <a:effectLst/>
              <a:latin typeface="Georgia" panose="02040502050405020303" pitchFamily="18" charset="0"/>
            </a:rPr>
            <a:t>INOPERATIVE HEADLIGHTS: LIGHT SENSOR</a:t>
          </a:r>
        </a:p>
      </dgm:t>
    </dgm:pt>
    <dgm:pt modelId="{BCAEB0C6-3F43-4E73-A33B-73CFBFCBD598}" type="parTrans" cxnId="{795796E3-1381-4630-9308-D7457983B109}">
      <dgm:prSet/>
      <dgm:spPr/>
      <dgm:t>
        <a:bodyPr/>
        <a:lstStyle/>
        <a:p>
          <a:endParaRPr lang="en-US" b="0" cap="none" spc="0">
            <a:ln w="0"/>
            <a:solidFill>
              <a:schemeClr val="tx2"/>
            </a:solidFill>
            <a:effectLst>
              <a:outerShdw blurRad="38100" dist="19050" dir="2700000" algn="tl" rotWithShape="0">
                <a:schemeClr val="dk1">
                  <a:alpha val="40000"/>
                </a:schemeClr>
              </a:outerShdw>
            </a:effectLst>
          </a:endParaRPr>
        </a:p>
      </dgm:t>
    </dgm:pt>
    <dgm:pt modelId="{7A548DB0-7AF6-4902-808D-6693A843AD16}" type="sibTrans" cxnId="{795796E3-1381-4630-9308-D7457983B109}">
      <dgm:prSet/>
      <dgm:spPr/>
      <dgm:t>
        <a:bodyPr/>
        <a:lstStyle/>
        <a:p>
          <a:endParaRPr lang="en-US" b="0" cap="none" spc="0">
            <a:ln w="0"/>
            <a:solidFill>
              <a:schemeClr val="tx2"/>
            </a:solidFill>
            <a:effectLst>
              <a:outerShdw blurRad="38100" dist="19050" dir="2700000" algn="tl" rotWithShape="0">
                <a:schemeClr val="dk1">
                  <a:alpha val="40000"/>
                </a:schemeClr>
              </a:outerShdw>
            </a:effectLst>
          </a:endParaRPr>
        </a:p>
      </dgm:t>
    </dgm:pt>
    <dgm:pt modelId="{685E8804-1750-42AC-BE7F-CD4D0C577C57}">
      <dgm:prSet phldrT="[Text]" custT="1"/>
      <dgm:spPr/>
      <dgm:t>
        <a:bodyPr>
          <a:scene3d>
            <a:camera prst="orthographicFront"/>
            <a:lightRig rig="soft" dir="t">
              <a:rot lat="0" lon="0" rev="15600000"/>
            </a:lightRig>
          </a:scene3d>
          <a:sp3d extrusionH="57150" prstMaterial="softEdge">
            <a:bevelT w="25400" h="38100"/>
          </a:sp3d>
        </a:bodyPr>
        <a:lstStyle/>
        <a:p>
          <a:r>
            <a:rPr lang="en-US" sz="1800" b="1" cap="none" spc="0" dirty="0">
              <a:ln/>
              <a:solidFill>
                <a:schemeClr val="accent4"/>
              </a:solidFill>
              <a:effectLst/>
            </a:rPr>
            <a:t>4.</a:t>
          </a:r>
        </a:p>
      </dgm:t>
    </dgm:pt>
    <dgm:pt modelId="{55507E5D-442A-4797-9D70-0E7F66C7AD3A}" type="parTrans" cxnId="{BC2E15CA-1429-4D57-A32C-8341112537C5}">
      <dgm:prSet/>
      <dgm:spPr/>
      <dgm:t>
        <a:bodyPr/>
        <a:lstStyle/>
        <a:p>
          <a:endParaRPr lang="en-US" b="0" cap="none" spc="0">
            <a:ln w="0"/>
            <a:solidFill>
              <a:schemeClr val="tx2"/>
            </a:solidFill>
            <a:effectLst>
              <a:outerShdw blurRad="38100" dist="19050" dir="2700000" algn="tl" rotWithShape="0">
                <a:schemeClr val="dk1">
                  <a:alpha val="40000"/>
                </a:schemeClr>
              </a:outerShdw>
            </a:effectLst>
          </a:endParaRPr>
        </a:p>
      </dgm:t>
    </dgm:pt>
    <dgm:pt modelId="{16F5037A-9CD3-4106-B664-5272598DC887}" type="sibTrans" cxnId="{BC2E15CA-1429-4D57-A32C-8341112537C5}">
      <dgm:prSet/>
      <dgm:spPr/>
      <dgm:t>
        <a:bodyPr/>
        <a:lstStyle/>
        <a:p>
          <a:endParaRPr lang="en-US" b="0" cap="none" spc="0">
            <a:ln w="0"/>
            <a:solidFill>
              <a:schemeClr val="tx2"/>
            </a:solidFill>
            <a:effectLst>
              <a:outerShdw blurRad="38100" dist="19050" dir="2700000" algn="tl" rotWithShape="0">
                <a:schemeClr val="dk1">
                  <a:alpha val="40000"/>
                </a:schemeClr>
              </a:outerShdw>
            </a:effectLst>
          </a:endParaRPr>
        </a:p>
      </dgm:t>
    </dgm:pt>
    <dgm:pt modelId="{8ED4EA07-B3E8-44E4-B139-D04B4A6693C9}">
      <dgm:prSet custT="1"/>
      <dgm:spPr/>
      <dgm:t>
        <a:bodyPr>
          <a:scene3d>
            <a:camera prst="orthographicFront"/>
            <a:lightRig rig="soft" dir="t">
              <a:rot lat="0" lon="0" rev="15600000"/>
            </a:lightRig>
          </a:scene3d>
          <a:sp3d extrusionH="57150" prstMaterial="softEdge">
            <a:bevelT w="25400" h="38100"/>
          </a:sp3d>
        </a:bodyPr>
        <a:lstStyle/>
        <a:p>
          <a:r>
            <a:rPr lang="en-US" sz="1800" b="1" cap="none" spc="0" dirty="0">
              <a:ln/>
              <a:solidFill>
                <a:schemeClr val="accent4"/>
              </a:solidFill>
              <a:effectLst/>
              <a:latin typeface="Georgia" panose="02040502050405020303" pitchFamily="18" charset="0"/>
            </a:rPr>
            <a:t>FOR AUTOMATIC OILING OF STEERING AND SUSPENSION</a:t>
          </a:r>
        </a:p>
      </dgm:t>
    </dgm:pt>
    <dgm:pt modelId="{DE2BE926-35B1-4AD9-8FB2-939AFB6F575C}" type="parTrans" cxnId="{46B554A3-48B2-4CB4-9F0D-939AACD3609D}">
      <dgm:prSet/>
      <dgm:spPr/>
      <dgm:t>
        <a:bodyPr/>
        <a:lstStyle/>
        <a:p>
          <a:endParaRPr lang="en-US" b="0" cap="none" spc="0">
            <a:ln w="0"/>
            <a:solidFill>
              <a:schemeClr val="tx2"/>
            </a:solidFill>
            <a:effectLst>
              <a:outerShdw blurRad="38100" dist="19050" dir="2700000" algn="tl" rotWithShape="0">
                <a:schemeClr val="dk1">
                  <a:alpha val="40000"/>
                </a:schemeClr>
              </a:outerShdw>
            </a:effectLst>
          </a:endParaRPr>
        </a:p>
      </dgm:t>
    </dgm:pt>
    <dgm:pt modelId="{62BC48FB-3051-4504-8A10-312A53DE8293}" type="sibTrans" cxnId="{46B554A3-48B2-4CB4-9F0D-939AACD3609D}">
      <dgm:prSet/>
      <dgm:spPr/>
      <dgm:t>
        <a:bodyPr/>
        <a:lstStyle/>
        <a:p>
          <a:endParaRPr lang="en-US" b="0" cap="none" spc="0">
            <a:ln w="0"/>
            <a:solidFill>
              <a:schemeClr val="tx2"/>
            </a:solidFill>
            <a:effectLst>
              <a:outerShdw blurRad="38100" dist="19050" dir="2700000" algn="tl" rotWithShape="0">
                <a:schemeClr val="dk1">
                  <a:alpha val="40000"/>
                </a:schemeClr>
              </a:outerShdw>
            </a:effectLst>
          </a:endParaRPr>
        </a:p>
      </dgm:t>
    </dgm:pt>
    <dgm:pt modelId="{6319FC0D-AB8E-4CD0-95BC-2249C97B95F9}">
      <dgm:prSet phldrT="[Text]" custT="1"/>
      <dgm:spPr/>
      <dgm:t>
        <a:bodyPr>
          <a:scene3d>
            <a:camera prst="orthographicFront"/>
            <a:lightRig rig="soft" dir="t">
              <a:rot lat="0" lon="0" rev="15600000"/>
            </a:lightRig>
          </a:scene3d>
          <a:sp3d extrusionH="57150" prstMaterial="softEdge">
            <a:bevelT w="25400" h="38100"/>
          </a:sp3d>
        </a:bodyPr>
        <a:lstStyle/>
        <a:p>
          <a:r>
            <a:rPr lang="en-US" sz="1800" b="1" cap="none" spc="0" dirty="0">
              <a:ln/>
              <a:solidFill>
                <a:schemeClr val="accent4"/>
              </a:solidFill>
              <a:effectLst/>
            </a:rPr>
            <a:t>5.</a:t>
          </a:r>
        </a:p>
      </dgm:t>
    </dgm:pt>
    <dgm:pt modelId="{9D9B1882-6192-487E-8764-BACB65EC5506}" type="parTrans" cxnId="{3180B027-8936-444D-8153-180D1164CC48}">
      <dgm:prSet/>
      <dgm:spPr/>
      <dgm:t>
        <a:bodyPr/>
        <a:lstStyle/>
        <a:p>
          <a:endParaRPr lang="en-IN" b="0" cap="none" spc="0">
            <a:ln w="0"/>
            <a:solidFill>
              <a:schemeClr val="tx2"/>
            </a:solidFill>
            <a:effectLst>
              <a:outerShdw blurRad="38100" dist="19050" dir="2700000" algn="tl" rotWithShape="0">
                <a:schemeClr val="dk1">
                  <a:alpha val="40000"/>
                </a:schemeClr>
              </a:outerShdw>
            </a:effectLst>
          </a:endParaRPr>
        </a:p>
      </dgm:t>
    </dgm:pt>
    <dgm:pt modelId="{AD7B66C2-F1E1-4A0B-9687-57D1725CA7B6}" type="sibTrans" cxnId="{3180B027-8936-444D-8153-180D1164CC48}">
      <dgm:prSet/>
      <dgm:spPr/>
      <dgm:t>
        <a:bodyPr/>
        <a:lstStyle/>
        <a:p>
          <a:endParaRPr lang="en-IN" b="0" cap="none" spc="0">
            <a:ln w="0"/>
            <a:solidFill>
              <a:schemeClr val="tx2"/>
            </a:solidFill>
            <a:effectLst>
              <a:outerShdw blurRad="38100" dist="19050" dir="2700000" algn="tl" rotWithShape="0">
                <a:schemeClr val="dk1">
                  <a:alpha val="40000"/>
                </a:schemeClr>
              </a:outerShdw>
            </a:effectLst>
          </a:endParaRPr>
        </a:p>
      </dgm:t>
    </dgm:pt>
    <dgm:pt modelId="{132E979A-05C4-4FF0-B188-AF0AFB1A1477}">
      <dgm:prSet custT="1"/>
      <dgm:spPr/>
      <dgm:t>
        <a:bodyPr>
          <a:scene3d>
            <a:camera prst="orthographicFront"/>
            <a:lightRig rig="soft" dir="t">
              <a:rot lat="0" lon="0" rev="15600000"/>
            </a:lightRig>
          </a:scene3d>
          <a:sp3d extrusionH="57150" prstMaterial="softEdge">
            <a:bevelT w="25400" h="38100"/>
          </a:sp3d>
        </a:bodyPr>
        <a:lstStyle/>
        <a:p>
          <a:r>
            <a:rPr lang="en-US" sz="1800" b="1" cap="none" spc="0" dirty="0">
              <a:ln/>
              <a:solidFill>
                <a:schemeClr val="accent4"/>
              </a:solidFill>
              <a:effectLst/>
              <a:latin typeface="Georgia" panose="02040502050405020303" pitchFamily="18" charset="0"/>
            </a:rPr>
            <a:t>FOR ASSURED USE OF SEATBELT </a:t>
          </a:r>
          <a:endParaRPr lang="en-IN" sz="1800" b="1" cap="none" spc="0" dirty="0">
            <a:ln/>
            <a:solidFill>
              <a:schemeClr val="accent4"/>
            </a:solidFill>
            <a:effectLst/>
          </a:endParaRPr>
        </a:p>
      </dgm:t>
    </dgm:pt>
    <dgm:pt modelId="{E2A08792-B969-4C6C-AFBE-46B919EAA70F}" type="parTrans" cxnId="{B121B864-C28B-4236-95C7-3B0F674F4D7B}">
      <dgm:prSet/>
      <dgm:spPr/>
      <dgm:t>
        <a:bodyPr/>
        <a:lstStyle/>
        <a:p>
          <a:endParaRPr lang="en-IN" b="0" cap="none" spc="0">
            <a:ln w="0"/>
            <a:solidFill>
              <a:schemeClr val="tx2"/>
            </a:solidFill>
            <a:effectLst>
              <a:outerShdw blurRad="38100" dist="19050" dir="2700000" algn="tl" rotWithShape="0">
                <a:schemeClr val="dk1">
                  <a:alpha val="40000"/>
                </a:schemeClr>
              </a:outerShdw>
            </a:effectLst>
          </a:endParaRPr>
        </a:p>
      </dgm:t>
    </dgm:pt>
    <dgm:pt modelId="{66495C1D-4B13-47C0-B404-0D7872F96224}" type="sibTrans" cxnId="{B121B864-C28B-4236-95C7-3B0F674F4D7B}">
      <dgm:prSet/>
      <dgm:spPr/>
      <dgm:t>
        <a:bodyPr/>
        <a:lstStyle/>
        <a:p>
          <a:endParaRPr lang="en-IN" b="0" cap="none" spc="0">
            <a:ln w="0"/>
            <a:solidFill>
              <a:schemeClr val="tx2"/>
            </a:solidFill>
            <a:effectLst>
              <a:outerShdw blurRad="38100" dist="19050" dir="2700000" algn="tl" rotWithShape="0">
                <a:schemeClr val="dk1">
                  <a:alpha val="40000"/>
                </a:schemeClr>
              </a:outerShdw>
            </a:effectLst>
          </a:endParaRPr>
        </a:p>
      </dgm:t>
    </dgm:pt>
    <dgm:pt modelId="{E1D0E7AD-BDF2-43C5-BAA7-FFEF85A52A4A}">
      <dgm:prSet phldrT="[Text]"/>
      <dgm:spPr/>
      <dgm:t>
        <a:bodyPr>
          <a:scene3d>
            <a:camera prst="orthographicFront"/>
            <a:lightRig rig="soft" dir="t">
              <a:rot lat="0" lon="0" rev="15600000"/>
            </a:lightRig>
          </a:scene3d>
          <a:sp3d extrusionH="57150" prstMaterial="softEdge">
            <a:bevelT w="25400" h="38100"/>
          </a:sp3d>
        </a:bodyPr>
        <a:lstStyle/>
        <a:p>
          <a:r>
            <a:rPr lang="en-US" b="1" cap="none" spc="0" dirty="0">
              <a:ln/>
              <a:solidFill>
                <a:schemeClr val="accent4"/>
              </a:solidFill>
              <a:effectLst/>
            </a:rPr>
            <a:t>5.</a:t>
          </a:r>
        </a:p>
      </dgm:t>
    </dgm:pt>
    <dgm:pt modelId="{47E52DB5-03E7-4503-95F4-DAA513AF0D4B}" type="parTrans" cxnId="{168A6A71-6477-42F9-9B1B-49820D142CD7}">
      <dgm:prSet/>
      <dgm:spPr/>
      <dgm:t>
        <a:bodyPr/>
        <a:lstStyle/>
        <a:p>
          <a:endParaRPr lang="en-IN"/>
        </a:p>
      </dgm:t>
    </dgm:pt>
    <dgm:pt modelId="{C94BAB1F-866B-4805-A765-7F585A2D6FF0}" type="sibTrans" cxnId="{168A6A71-6477-42F9-9B1B-49820D142CD7}">
      <dgm:prSet/>
      <dgm:spPr/>
      <dgm:t>
        <a:bodyPr/>
        <a:lstStyle/>
        <a:p>
          <a:endParaRPr lang="en-IN"/>
        </a:p>
      </dgm:t>
    </dgm:pt>
    <dgm:pt modelId="{B5CE41D3-6878-4C1A-B57C-02C3E9D640F2}">
      <dgm:prSet custT="1"/>
      <dgm:spPr/>
      <dgm:t>
        <a:bodyPr>
          <a:scene3d>
            <a:camera prst="orthographicFront"/>
            <a:lightRig rig="soft" dir="t">
              <a:rot lat="0" lon="0" rev="15600000"/>
            </a:lightRig>
          </a:scene3d>
          <a:sp3d extrusionH="57150" prstMaterial="softEdge">
            <a:bevelT w="25400" h="38100"/>
          </a:sp3d>
        </a:bodyPr>
        <a:lstStyle/>
        <a:p>
          <a:r>
            <a:rPr lang="en-US" sz="1800" b="1" cap="none" spc="0" dirty="0">
              <a:ln/>
              <a:solidFill>
                <a:schemeClr val="accent4"/>
              </a:solidFill>
              <a:effectLst/>
              <a:latin typeface="Georgia" panose="02040502050405020303" pitchFamily="18" charset="0"/>
              <a:cs typeface="Times New Roman" panose="02020603050405020304" pitchFamily="18" charset="0"/>
            </a:rPr>
            <a:t>FOR BAD WIPERS </a:t>
          </a:r>
          <a:endParaRPr lang="en-IN" sz="1800" b="1" cap="none" spc="0" dirty="0">
            <a:ln/>
            <a:solidFill>
              <a:schemeClr val="accent4"/>
            </a:solidFill>
            <a:effectLst/>
            <a:latin typeface="Georgia" panose="02040502050405020303" pitchFamily="18" charset="0"/>
            <a:cs typeface="Times New Roman" panose="02020603050405020304" pitchFamily="18" charset="0"/>
          </a:endParaRPr>
        </a:p>
      </dgm:t>
    </dgm:pt>
    <dgm:pt modelId="{FE0EC7C8-F14B-437E-BB41-46FE2FEA37A5}" type="parTrans" cxnId="{368787A7-53C6-4BF6-9AE8-3FFB156C90E2}">
      <dgm:prSet/>
      <dgm:spPr/>
      <dgm:t>
        <a:bodyPr/>
        <a:lstStyle/>
        <a:p>
          <a:endParaRPr lang="en-IN"/>
        </a:p>
      </dgm:t>
    </dgm:pt>
    <dgm:pt modelId="{CA8C2690-E050-482E-B5F9-C872CD601B8B}" type="sibTrans" cxnId="{368787A7-53C6-4BF6-9AE8-3FFB156C90E2}">
      <dgm:prSet/>
      <dgm:spPr/>
      <dgm:t>
        <a:bodyPr/>
        <a:lstStyle/>
        <a:p>
          <a:endParaRPr lang="en-IN"/>
        </a:p>
      </dgm:t>
    </dgm:pt>
    <dgm:pt modelId="{F7BE82AE-B4EB-4CAE-986F-CC8F54C6B238}" type="pres">
      <dgm:prSet presAssocID="{AE54E194-3109-4C13-BB19-3FE0262AD206}" presName="linearFlow" presStyleCnt="0">
        <dgm:presLayoutVars>
          <dgm:dir/>
          <dgm:animLvl val="lvl"/>
          <dgm:resizeHandles val="exact"/>
        </dgm:presLayoutVars>
      </dgm:prSet>
      <dgm:spPr/>
    </dgm:pt>
    <dgm:pt modelId="{EB27D42B-F02C-4377-BB47-CACA143F5C8B}" type="pres">
      <dgm:prSet presAssocID="{BA5BABB8-BBEC-4397-AEC4-E1B02256D27B}" presName="composite" presStyleCnt="0"/>
      <dgm:spPr/>
    </dgm:pt>
    <dgm:pt modelId="{50E33A69-DF37-463A-976A-6FCE81374AF0}" type="pres">
      <dgm:prSet presAssocID="{BA5BABB8-BBEC-4397-AEC4-E1B02256D27B}" presName="parentText" presStyleLbl="alignNode1" presStyleIdx="0" presStyleCnt="6">
        <dgm:presLayoutVars>
          <dgm:chMax val="1"/>
          <dgm:bulletEnabled val="1"/>
        </dgm:presLayoutVars>
      </dgm:prSet>
      <dgm:spPr/>
    </dgm:pt>
    <dgm:pt modelId="{3520C38F-BF8B-4F5E-8A71-84AFB5DF92F9}" type="pres">
      <dgm:prSet presAssocID="{BA5BABB8-BBEC-4397-AEC4-E1B02256D27B}" presName="descendantText" presStyleLbl="alignAcc1" presStyleIdx="0" presStyleCnt="6" custLinFactNeighborX="0" custLinFactNeighborY="-510">
        <dgm:presLayoutVars>
          <dgm:bulletEnabled val="1"/>
        </dgm:presLayoutVars>
      </dgm:prSet>
      <dgm:spPr/>
    </dgm:pt>
    <dgm:pt modelId="{898886E0-7259-4B3E-92D3-C4A68FCB45D9}" type="pres">
      <dgm:prSet presAssocID="{B3BD3E01-0304-4978-91E1-9897AB14E381}" presName="sp" presStyleCnt="0"/>
      <dgm:spPr/>
    </dgm:pt>
    <dgm:pt modelId="{2E54588F-771B-4E45-A27B-EFAEFF48D98F}" type="pres">
      <dgm:prSet presAssocID="{F6998B6C-1F46-48F9-90B8-6818EA377D79}" presName="composite" presStyleCnt="0"/>
      <dgm:spPr/>
    </dgm:pt>
    <dgm:pt modelId="{99C27517-4692-4169-B654-C371C0599413}" type="pres">
      <dgm:prSet presAssocID="{F6998B6C-1F46-48F9-90B8-6818EA377D79}" presName="parentText" presStyleLbl="alignNode1" presStyleIdx="1" presStyleCnt="6">
        <dgm:presLayoutVars>
          <dgm:chMax val="1"/>
          <dgm:bulletEnabled val="1"/>
        </dgm:presLayoutVars>
      </dgm:prSet>
      <dgm:spPr/>
    </dgm:pt>
    <dgm:pt modelId="{70F0EEF2-8D12-40F4-9D3B-36B430C8CF66}" type="pres">
      <dgm:prSet presAssocID="{F6998B6C-1F46-48F9-90B8-6818EA377D79}" presName="descendantText" presStyleLbl="alignAcc1" presStyleIdx="1" presStyleCnt="6">
        <dgm:presLayoutVars>
          <dgm:bulletEnabled val="1"/>
        </dgm:presLayoutVars>
      </dgm:prSet>
      <dgm:spPr/>
    </dgm:pt>
    <dgm:pt modelId="{ACBD09F3-82D5-4009-9B9B-5F7FD628A08F}" type="pres">
      <dgm:prSet presAssocID="{7131168F-DD21-4E74-B2CC-72F069BA9977}" presName="sp" presStyleCnt="0"/>
      <dgm:spPr/>
    </dgm:pt>
    <dgm:pt modelId="{9F949ABC-1B37-4980-B422-2C7729CA4DA7}" type="pres">
      <dgm:prSet presAssocID="{97B0E622-F749-45BD-8B6D-F9174CB61098}" presName="composite" presStyleCnt="0"/>
      <dgm:spPr/>
    </dgm:pt>
    <dgm:pt modelId="{2515665E-D067-4432-A2AF-777363ED4C2A}" type="pres">
      <dgm:prSet presAssocID="{97B0E622-F749-45BD-8B6D-F9174CB61098}" presName="parentText" presStyleLbl="alignNode1" presStyleIdx="2" presStyleCnt="6">
        <dgm:presLayoutVars>
          <dgm:chMax val="1"/>
          <dgm:bulletEnabled val="1"/>
        </dgm:presLayoutVars>
      </dgm:prSet>
      <dgm:spPr/>
    </dgm:pt>
    <dgm:pt modelId="{58A39917-4554-4E9F-98C6-50866605022A}" type="pres">
      <dgm:prSet presAssocID="{97B0E622-F749-45BD-8B6D-F9174CB61098}" presName="descendantText" presStyleLbl="alignAcc1" presStyleIdx="2" presStyleCnt="6">
        <dgm:presLayoutVars>
          <dgm:bulletEnabled val="1"/>
        </dgm:presLayoutVars>
      </dgm:prSet>
      <dgm:spPr/>
    </dgm:pt>
    <dgm:pt modelId="{DD3CB728-D826-4B26-AA00-E92867E01D23}" type="pres">
      <dgm:prSet presAssocID="{93A7B093-9EDC-401D-8384-A7A35E98B9A4}" presName="sp" presStyleCnt="0"/>
      <dgm:spPr/>
    </dgm:pt>
    <dgm:pt modelId="{7C90A24E-F4BD-425E-98E0-7A71C0AE0124}" type="pres">
      <dgm:prSet presAssocID="{685E8804-1750-42AC-BE7F-CD4D0C577C57}" presName="composite" presStyleCnt="0"/>
      <dgm:spPr/>
    </dgm:pt>
    <dgm:pt modelId="{D5A6AF80-EF9A-47CE-9E2D-5737561DDCD0}" type="pres">
      <dgm:prSet presAssocID="{685E8804-1750-42AC-BE7F-CD4D0C577C57}" presName="parentText" presStyleLbl="alignNode1" presStyleIdx="3" presStyleCnt="6">
        <dgm:presLayoutVars>
          <dgm:chMax val="1"/>
          <dgm:bulletEnabled val="1"/>
        </dgm:presLayoutVars>
      </dgm:prSet>
      <dgm:spPr/>
    </dgm:pt>
    <dgm:pt modelId="{0D1E0E2C-C2BF-402B-9DA6-2AE0EF7ECB05}" type="pres">
      <dgm:prSet presAssocID="{685E8804-1750-42AC-BE7F-CD4D0C577C57}" presName="descendantText" presStyleLbl="alignAcc1" presStyleIdx="3" presStyleCnt="6" custLinFactNeighborX="867" custLinFactNeighborY="8107">
        <dgm:presLayoutVars>
          <dgm:bulletEnabled val="1"/>
        </dgm:presLayoutVars>
      </dgm:prSet>
      <dgm:spPr/>
    </dgm:pt>
    <dgm:pt modelId="{DDBF46A8-4EAA-4AA5-9A51-05AF244D1999}" type="pres">
      <dgm:prSet presAssocID="{16F5037A-9CD3-4106-B664-5272598DC887}" presName="sp" presStyleCnt="0"/>
      <dgm:spPr/>
    </dgm:pt>
    <dgm:pt modelId="{C0E4E494-373B-4041-95E5-F2D230C2D67F}" type="pres">
      <dgm:prSet presAssocID="{6319FC0D-AB8E-4CD0-95BC-2249C97B95F9}" presName="composite" presStyleCnt="0"/>
      <dgm:spPr/>
    </dgm:pt>
    <dgm:pt modelId="{F4E46303-9BE5-4A14-82FD-20FF622FB51B}" type="pres">
      <dgm:prSet presAssocID="{6319FC0D-AB8E-4CD0-95BC-2249C97B95F9}" presName="parentText" presStyleLbl="alignNode1" presStyleIdx="4" presStyleCnt="6">
        <dgm:presLayoutVars>
          <dgm:chMax val="1"/>
          <dgm:bulletEnabled val="1"/>
        </dgm:presLayoutVars>
      </dgm:prSet>
      <dgm:spPr/>
    </dgm:pt>
    <dgm:pt modelId="{3BA219DE-5D7C-4AA1-8099-CE84513012E1}" type="pres">
      <dgm:prSet presAssocID="{6319FC0D-AB8E-4CD0-95BC-2249C97B95F9}" presName="descendantText" presStyleLbl="alignAcc1" presStyleIdx="4" presStyleCnt="6" custLinFactNeighborY="0">
        <dgm:presLayoutVars>
          <dgm:bulletEnabled val="1"/>
        </dgm:presLayoutVars>
      </dgm:prSet>
      <dgm:spPr/>
    </dgm:pt>
    <dgm:pt modelId="{DFF4CBF3-E464-416C-AB53-E470DE601D6A}" type="pres">
      <dgm:prSet presAssocID="{AD7B66C2-F1E1-4A0B-9687-57D1725CA7B6}" presName="sp" presStyleCnt="0"/>
      <dgm:spPr/>
    </dgm:pt>
    <dgm:pt modelId="{DE02FF63-4049-42F8-9FC0-4C3A911B4079}" type="pres">
      <dgm:prSet presAssocID="{E1D0E7AD-BDF2-43C5-BAA7-FFEF85A52A4A}" presName="composite" presStyleCnt="0"/>
      <dgm:spPr/>
    </dgm:pt>
    <dgm:pt modelId="{F69C4F61-57E9-4811-A195-F8CA2D5F1AAC}" type="pres">
      <dgm:prSet presAssocID="{E1D0E7AD-BDF2-43C5-BAA7-FFEF85A52A4A}" presName="parentText" presStyleLbl="alignNode1" presStyleIdx="5" presStyleCnt="6">
        <dgm:presLayoutVars>
          <dgm:chMax val="1"/>
          <dgm:bulletEnabled val="1"/>
        </dgm:presLayoutVars>
      </dgm:prSet>
      <dgm:spPr/>
    </dgm:pt>
    <dgm:pt modelId="{18C4C455-4390-4EB7-AD24-4315935224DA}" type="pres">
      <dgm:prSet presAssocID="{E1D0E7AD-BDF2-43C5-BAA7-FFEF85A52A4A}" presName="descendantText" presStyleLbl="alignAcc1" presStyleIdx="5" presStyleCnt="6" custLinFactNeighborY="0">
        <dgm:presLayoutVars>
          <dgm:bulletEnabled val="1"/>
        </dgm:presLayoutVars>
      </dgm:prSet>
      <dgm:spPr/>
    </dgm:pt>
  </dgm:ptLst>
  <dgm:cxnLst>
    <dgm:cxn modelId="{57A89005-A318-4208-86B2-736471574A07}" type="presOf" srcId="{AE54E194-3109-4C13-BB19-3FE0262AD206}" destId="{F7BE82AE-B4EB-4CAE-986F-CC8F54C6B238}" srcOrd="0" destOrd="0" presId="urn:microsoft.com/office/officeart/2005/8/layout/chevron2"/>
    <dgm:cxn modelId="{D2D41D14-6340-4CAE-8C59-17F97B06015B}" type="presOf" srcId="{38FBB40D-4D7E-4FBE-9960-BC6D5E4130F0}" destId="{3520C38F-BF8B-4F5E-8A71-84AFB5DF92F9}" srcOrd="0" destOrd="0" presId="urn:microsoft.com/office/officeart/2005/8/layout/chevron2"/>
    <dgm:cxn modelId="{23E3041E-9065-4BA1-BBE6-5DE0915FF40B}" type="presOf" srcId="{E1D0E7AD-BDF2-43C5-BAA7-FFEF85A52A4A}" destId="{F69C4F61-57E9-4811-A195-F8CA2D5F1AAC}" srcOrd="0" destOrd="0" presId="urn:microsoft.com/office/officeart/2005/8/layout/chevron2"/>
    <dgm:cxn modelId="{C0433723-6668-4E92-979C-FCC0BC57B3C1}" srcId="{F6998B6C-1F46-48F9-90B8-6818EA377D79}" destId="{965C049C-F79B-4540-90B3-6C1D443DAE4F}" srcOrd="0" destOrd="0" parTransId="{514C8019-A560-4397-A901-6DF039C07AE8}" sibTransId="{4EA58D5D-4B2F-46C3-AC5B-4F44ACD819AB}"/>
    <dgm:cxn modelId="{3180B027-8936-444D-8153-180D1164CC48}" srcId="{AE54E194-3109-4C13-BB19-3FE0262AD206}" destId="{6319FC0D-AB8E-4CD0-95BC-2249C97B95F9}" srcOrd="4" destOrd="0" parTransId="{9D9B1882-6192-487E-8764-BACB65EC5506}" sibTransId="{AD7B66C2-F1E1-4A0B-9687-57D1725CA7B6}"/>
    <dgm:cxn modelId="{65773C2A-E595-401A-9197-1C0E5E4B806E}" type="presOf" srcId="{6319FC0D-AB8E-4CD0-95BC-2249C97B95F9}" destId="{F4E46303-9BE5-4A14-82FD-20FF622FB51B}" srcOrd="0" destOrd="0" presId="urn:microsoft.com/office/officeart/2005/8/layout/chevron2"/>
    <dgm:cxn modelId="{B121B864-C28B-4236-95C7-3B0F674F4D7B}" srcId="{6319FC0D-AB8E-4CD0-95BC-2249C97B95F9}" destId="{132E979A-05C4-4FF0-B188-AF0AFB1A1477}" srcOrd="0" destOrd="0" parTransId="{E2A08792-B969-4C6C-AFBE-46B919EAA70F}" sibTransId="{66495C1D-4B13-47C0-B404-0D7872F96224}"/>
    <dgm:cxn modelId="{2FC7FF4D-B1B3-41D6-9EE2-B24F43BEC467}" type="presOf" srcId="{F6998B6C-1F46-48F9-90B8-6818EA377D79}" destId="{99C27517-4692-4169-B654-C371C0599413}" srcOrd="0" destOrd="0" presId="urn:microsoft.com/office/officeart/2005/8/layout/chevron2"/>
    <dgm:cxn modelId="{168A6A71-6477-42F9-9B1B-49820D142CD7}" srcId="{AE54E194-3109-4C13-BB19-3FE0262AD206}" destId="{E1D0E7AD-BDF2-43C5-BAA7-FFEF85A52A4A}" srcOrd="5" destOrd="0" parTransId="{47E52DB5-03E7-4503-95F4-DAA513AF0D4B}" sibTransId="{C94BAB1F-866B-4805-A765-7F585A2D6FF0}"/>
    <dgm:cxn modelId="{822F9E5A-3A37-42D7-BFC7-2115CFC3D51E}" type="presOf" srcId="{8ED4EA07-B3E8-44E4-B139-D04B4A6693C9}" destId="{0D1E0E2C-C2BF-402B-9DA6-2AE0EF7ECB05}" srcOrd="0" destOrd="0" presId="urn:microsoft.com/office/officeart/2005/8/layout/chevron2"/>
    <dgm:cxn modelId="{6F047590-1336-4954-9617-FBFEC8783155}" srcId="{AE54E194-3109-4C13-BB19-3FE0262AD206}" destId="{97B0E622-F749-45BD-8B6D-F9174CB61098}" srcOrd="2" destOrd="0" parTransId="{A643759B-1B0D-4DAE-917C-26B0DCAB283D}" sibTransId="{93A7B093-9EDC-401D-8384-A7A35E98B9A4}"/>
    <dgm:cxn modelId="{005EE396-C1CE-482F-B433-1E3C9F3C2C24}" type="presOf" srcId="{97B0E622-F749-45BD-8B6D-F9174CB61098}" destId="{2515665E-D067-4432-A2AF-777363ED4C2A}" srcOrd="0" destOrd="0" presId="urn:microsoft.com/office/officeart/2005/8/layout/chevron2"/>
    <dgm:cxn modelId="{20D34E97-AA5B-4B00-B381-3E0C2EC0F3E9}" type="presOf" srcId="{965C049C-F79B-4540-90B3-6C1D443DAE4F}" destId="{70F0EEF2-8D12-40F4-9D3B-36B430C8CF66}" srcOrd="0" destOrd="0" presId="urn:microsoft.com/office/officeart/2005/8/layout/chevron2"/>
    <dgm:cxn modelId="{46B554A3-48B2-4CB4-9F0D-939AACD3609D}" srcId="{685E8804-1750-42AC-BE7F-CD4D0C577C57}" destId="{8ED4EA07-B3E8-44E4-B139-D04B4A6693C9}" srcOrd="0" destOrd="0" parTransId="{DE2BE926-35B1-4AD9-8FB2-939AFB6F575C}" sibTransId="{62BC48FB-3051-4504-8A10-312A53DE8293}"/>
    <dgm:cxn modelId="{187BBEA5-3335-495B-AED9-8A74C28D4024}" srcId="{BA5BABB8-BBEC-4397-AEC4-E1B02256D27B}" destId="{38FBB40D-4D7E-4FBE-9960-BC6D5E4130F0}" srcOrd="0" destOrd="0" parTransId="{1D9B2390-5180-4493-9FC0-16962C53AD9D}" sibTransId="{4D91EFBE-2B1E-4A1F-AE96-14346006C465}"/>
    <dgm:cxn modelId="{368787A7-53C6-4BF6-9AE8-3FFB156C90E2}" srcId="{E1D0E7AD-BDF2-43C5-BAA7-FFEF85A52A4A}" destId="{B5CE41D3-6878-4C1A-B57C-02C3E9D640F2}" srcOrd="0" destOrd="0" parTransId="{FE0EC7C8-F14B-437E-BB41-46FE2FEA37A5}" sibTransId="{CA8C2690-E050-482E-B5F9-C872CD601B8B}"/>
    <dgm:cxn modelId="{01507ABB-EFDB-404E-BEC9-14E630F7D5F1}" type="presOf" srcId="{685E8804-1750-42AC-BE7F-CD4D0C577C57}" destId="{D5A6AF80-EF9A-47CE-9E2D-5737561DDCD0}" srcOrd="0" destOrd="0" presId="urn:microsoft.com/office/officeart/2005/8/layout/chevron2"/>
    <dgm:cxn modelId="{8DEE53C6-9FCF-4059-9231-168AC8CD8E54}" srcId="{AE54E194-3109-4C13-BB19-3FE0262AD206}" destId="{BA5BABB8-BBEC-4397-AEC4-E1B02256D27B}" srcOrd="0" destOrd="0" parTransId="{8DACDBB6-F983-427B-89DD-1DB52CDE753E}" sibTransId="{B3BD3E01-0304-4978-91E1-9897AB14E381}"/>
    <dgm:cxn modelId="{BC2E15CA-1429-4D57-A32C-8341112537C5}" srcId="{AE54E194-3109-4C13-BB19-3FE0262AD206}" destId="{685E8804-1750-42AC-BE7F-CD4D0C577C57}" srcOrd="3" destOrd="0" parTransId="{55507E5D-442A-4797-9D70-0E7F66C7AD3A}" sibTransId="{16F5037A-9CD3-4106-B664-5272598DC887}"/>
    <dgm:cxn modelId="{B3D61DCC-46A6-4193-AA69-AD6464A7B981}" type="presOf" srcId="{BA5BABB8-BBEC-4397-AEC4-E1B02256D27B}" destId="{50E33A69-DF37-463A-976A-6FCE81374AF0}" srcOrd="0" destOrd="0" presId="urn:microsoft.com/office/officeart/2005/8/layout/chevron2"/>
    <dgm:cxn modelId="{856E4BDA-B888-4458-9293-5F121E2F25BB}" type="presOf" srcId="{32EC65FC-98C4-4017-9D83-C70BD2C29A10}" destId="{58A39917-4554-4E9F-98C6-50866605022A}" srcOrd="0" destOrd="0" presId="urn:microsoft.com/office/officeart/2005/8/layout/chevron2"/>
    <dgm:cxn modelId="{8D2558E1-3A5B-413F-87D5-DAFDA2D03040}" type="presOf" srcId="{132E979A-05C4-4FF0-B188-AF0AFB1A1477}" destId="{3BA219DE-5D7C-4AA1-8099-CE84513012E1}" srcOrd="0" destOrd="0" presId="urn:microsoft.com/office/officeart/2005/8/layout/chevron2"/>
    <dgm:cxn modelId="{795796E3-1381-4630-9308-D7457983B109}" srcId="{97B0E622-F749-45BD-8B6D-F9174CB61098}" destId="{32EC65FC-98C4-4017-9D83-C70BD2C29A10}" srcOrd="0" destOrd="0" parTransId="{BCAEB0C6-3F43-4E73-A33B-73CFBFCBD598}" sibTransId="{7A548DB0-7AF6-4902-808D-6693A843AD16}"/>
    <dgm:cxn modelId="{70BDE2F7-B585-455D-AFA5-EC339D97BADE}" type="presOf" srcId="{B5CE41D3-6878-4C1A-B57C-02C3E9D640F2}" destId="{18C4C455-4390-4EB7-AD24-4315935224DA}" srcOrd="0" destOrd="0" presId="urn:microsoft.com/office/officeart/2005/8/layout/chevron2"/>
    <dgm:cxn modelId="{7B7E6DFD-8B70-475C-A17D-A5BDF232C3D7}" srcId="{AE54E194-3109-4C13-BB19-3FE0262AD206}" destId="{F6998B6C-1F46-48F9-90B8-6818EA377D79}" srcOrd="1" destOrd="0" parTransId="{F80D586E-6621-4E1C-AF32-218554289D2A}" sibTransId="{7131168F-DD21-4E74-B2CC-72F069BA9977}"/>
    <dgm:cxn modelId="{D3D7FBB7-8F5C-42ED-B417-14244313F52A}" type="presParOf" srcId="{F7BE82AE-B4EB-4CAE-986F-CC8F54C6B238}" destId="{EB27D42B-F02C-4377-BB47-CACA143F5C8B}" srcOrd="0" destOrd="0" presId="urn:microsoft.com/office/officeart/2005/8/layout/chevron2"/>
    <dgm:cxn modelId="{1818C149-1BF7-4124-8146-D340EEBE83CE}" type="presParOf" srcId="{EB27D42B-F02C-4377-BB47-CACA143F5C8B}" destId="{50E33A69-DF37-463A-976A-6FCE81374AF0}" srcOrd="0" destOrd="0" presId="urn:microsoft.com/office/officeart/2005/8/layout/chevron2"/>
    <dgm:cxn modelId="{4FA72F04-B0F8-41FD-8ACB-C8B13A985B8A}" type="presParOf" srcId="{EB27D42B-F02C-4377-BB47-CACA143F5C8B}" destId="{3520C38F-BF8B-4F5E-8A71-84AFB5DF92F9}" srcOrd="1" destOrd="0" presId="urn:microsoft.com/office/officeart/2005/8/layout/chevron2"/>
    <dgm:cxn modelId="{7CC3B706-6B1E-4687-92ED-090E87B42D9C}" type="presParOf" srcId="{F7BE82AE-B4EB-4CAE-986F-CC8F54C6B238}" destId="{898886E0-7259-4B3E-92D3-C4A68FCB45D9}" srcOrd="1" destOrd="0" presId="urn:microsoft.com/office/officeart/2005/8/layout/chevron2"/>
    <dgm:cxn modelId="{81010859-499E-48C1-B73B-50D94B27878E}" type="presParOf" srcId="{F7BE82AE-B4EB-4CAE-986F-CC8F54C6B238}" destId="{2E54588F-771B-4E45-A27B-EFAEFF48D98F}" srcOrd="2" destOrd="0" presId="urn:microsoft.com/office/officeart/2005/8/layout/chevron2"/>
    <dgm:cxn modelId="{C0C10FA5-AEBD-4999-A906-9DAEFB8A3D45}" type="presParOf" srcId="{2E54588F-771B-4E45-A27B-EFAEFF48D98F}" destId="{99C27517-4692-4169-B654-C371C0599413}" srcOrd="0" destOrd="0" presId="urn:microsoft.com/office/officeart/2005/8/layout/chevron2"/>
    <dgm:cxn modelId="{60296F77-DF72-4C40-A2E5-87BC36566821}" type="presParOf" srcId="{2E54588F-771B-4E45-A27B-EFAEFF48D98F}" destId="{70F0EEF2-8D12-40F4-9D3B-36B430C8CF66}" srcOrd="1" destOrd="0" presId="urn:microsoft.com/office/officeart/2005/8/layout/chevron2"/>
    <dgm:cxn modelId="{4AB03402-371E-44E1-9CF8-C70779A81182}" type="presParOf" srcId="{F7BE82AE-B4EB-4CAE-986F-CC8F54C6B238}" destId="{ACBD09F3-82D5-4009-9B9B-5F7FD628A08F}" srcOrd="3" destOrd="0" presId="urn:microsoft.com/office/officeart/2005/8/layout/chevron2"/>
    <dgm:cxn modelId="{8DA0650A-2DCB-4B8A-97BF-55E6ACC60B00}" type="presParOf" srcId="{F7BE82AE-B4EB-4CAE-986F-CC8F54C6B238}" destId="{9F949ABC-1B37-4980-B422-2C7729CA4DA7}" srcOrd="4" destOrd="0" presId="urn:microsoft.com/office/officeart/2005/8/layout/chevron2"/>
    <dgm:cxn modelId="{4830C931-2CB1-4159-AEBB-AA9127F82E95}" type="presParOf" srcId="{9F949ABC-1B37-4980-B422-2C7729CA4DA7}" destId="{2515665E-D067-4432-A2AF-777363ED4C2A}" srcOrd="0" destOrd="0" presId="urn:microsoft.com/office/officeart/2005/8/layout/chevron2"/>
    <dgm:cxn modelId="{00C33744-EDE4-419D-BAC5-EA0A7D1BAD70}" type="presParOf" srcId="{9F949ABC-1B37-4980-B422-2C7729CA4DA7}" destId="{58A39917-4554-4E9F-98C6-50866605022A}" srcOrd="1" destOrd="0" presId="urn:microsoft.com/office/officeart/2005/8/layout/chevron2"/>
    <dgm:cxn modelId="{1F9DF3BB-836F-4F72-A928-6C17BC8D70DF}" type="presParOf" srcId="{F7BE82AE-B4EB-4CAE-986F-CC8F54C6B238}" destId="{DD3CB728-D826-4B26-AA00-E92867E01D23}" srcOrd="5" destOrd="0" presId="urn:microsoft.com/office/officeart/2005/8/layout/chevron2"/>
    <dgm:cxn modelId="{DEDAA74F-C128-4AE0-BABE-3236EC90623E}" type="presParOf" srcId="{F7BE82AE-B4EB-4CAE-986F-CC8F54C6B238}" destId="{7C90A24E-F4BD-425E-98E0-7A71C0AE0124}" srcOrd="6" destOrd="0" presId="urn:microsoft.com/office/officeart/2005/8/layout/chevron2"/>
    <dgm:cxn modelId="{54649CB0-65B5-410B-9735-4F79270E6373}" type="presParOf" srcId="{7C90A24E-F4BD-425E-98E0-7A71C0AE0124}" destId="{D5A6AF80-EF9A-47CE-9E2D-5737561DDCD0}" srcOrd="0" destOrd="0" presId="urn:microsoft.com/office/officeart/2005/8/layout/chevron2"/>
    <dgm:cxn modelId="{6AB4218D-00FB-4F02-BB58-D8D128B9A023}" type="presParOf" srcId="{7C90A24E-F4BD-425E-98E0-7A71C0AE0124}" destId="{0D1E0E2C-C2BF-402B-9DA6-2AE0EF7ECB05}" srcOrd="1" destOrd="0" presId="urn:microsoft.com/office/officeart/2005/8/layout/chevron2"/>
    <dgm:cxn modelId="{227CC2AA-FC09-42AA-97C8-2099013D5302}" type="presParOf" srcId="{F7BE82AE-B4EB-4CAE-986F-CC8F54C6B238}" destId="{DDBF46A8-4EAA-4AA5-9A51-05AF244D1999}" srcOrd="7" destOrd="0" presId="urn:microsoft.com/office/officeart/2005/8/layout/chevron2"/>
    <dgm:cxn modelId="{7D8BBC9E-1FDD-4C6D-950C-059E9F0AEDE4}" type="presParOf" srcId="{F7BE82AE-B4EB-4CAE-986F-CC8F54C6B238}" destId="{C0E4E494-373B-4041-95E5-F2D230C2D67F}" srcOrd="8" destOrd="0" presId="urn:microsoft.com/office/officeart/2005/8/layout/chevron2"/>
    <dgm:cxn modelId="{47B4D8C1-F1CB-453F-9696-DDC007D3562D}" type="presParOf" srcId="{C0E4E494-373B-4041-95E5-F2D230C2D67F}" destId="{F4E46303-9BE5-4A14-82FD-20FF622FB51B}" srcOrd="0" destOrd="0" presId="urn:microsoft.com/office/officeart/2005/8/layout/chevron2"/>
    <dgm:cxn modelId="{7F459FA8-E520-41D5-9DEB-DA851C387770}" type="presParOf" srcId="{C0E4E494-373B-4041-95E5-F2D230C2D67F}" destId="{3BA219DE-5D7C-4AA1-8099-CE84513012E1}" srcOrd="1" destOrd="0" presId="urn:microsoft.com/office/officeart/2005/8/layout/chevron2"/>
    <dgm:cxn modelId="{B0F62BB0-D0F3-4897-8691-864CA7AF05C5}" type="presParOf" srcId="{F7BE82AE-B4EB-4CAE-986F-CC8F54C6B238}" destId="{DFF4CBF3-E464-416C-AB53-E470DE601D6A}" srcOrd="9" destOrd="0" presId="urn:microsoft.com/office/officeart/2005/8/layout/chevron2"/>
    <dgm:cxn modelId="{32FA502D-2819-4DA1-BCFD-A74C640836F2}" type="presParOf" srcId="{F7BE82AE-B4EB-4CAE-986F-CC8F54C6B238}" destId="{DE02FF63-4049-42F8-9FC0-4C3A911B4079}" srcOrd="10" destOrd="0" presId="urn:microsoft.com/office/officeart/2005/8/layout/chevron2"/>
    <dgm:cxn modelId="{EC09477E-C83C-42C8-A029-F496E8DFE545}" type="presParOf" srcId="{DE02FF63-4049-42F8-9FC0-4C3A911B4079}" destId="{F69C4F61-57E9-4811-A195-F8CA2D5F1AAC}" srcOrd="0" destOrd="0" presId="urn:microsoft.com/office/officeart/2005/8/layout/chevron2"/>
    <dgm:cxn modelId="{EFA3DE0D-441B-4A5F-A805-1B4C55000E01}" type="presParOf" srcId="{DE02FF63-4049-42F8-9FC0-4C3A911B4079}" destId="{18C4C455-4390-4EB7-AD24-4315935224DA}"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5DCC8A8-A693-4F59-A3B1-BE0A74BD84B4}" type="doc">
      <dgm:prSet loTypeId="urn:microsoft.com/office/officeart/2005/8/layout/vList6" loCatId="list" qsTypeId="urn:microsoft.com/office/officeart/2005/8/quickstyle/simple1" qsCatId="simple" csTypeId="urn:microsoft.com/office/officeart/2005/8/colors/accent2_4" csCatId="accent2" phldr="1"/>
      <dgm:spPr/>
      <dgm:t>
        <a:bodyPr/>
        <a:lstStyle/>
        <a:p>
          <a:endParaRPr lang="en-US"/>
        </a:p>
      </dgm:t>
    </dgm:pt>
    <dgm:pt modelId="{3B72AD9B-C8BD-4AD7-9FF0-4B79F9F4C54C}">
      <dgm:prSet phldrT="[Text]" custT="1"/>
      <dgm:spPr/>
      <dgm:t>
        <a:bodyPr/>
        <a:lstStyle/>
        <a:p>
          <a:pPr algn="ctr"/>
          <a:r>
            <a:rPr lang="en-US" sz="2800" dirty="0">
              <a:latin typeface="Georgia" panose="02040502050405020303" pitchFamily="18" charset="0"/>
            </a:rPr>
            <a:t>FOR BRAKES</a:t>
          </a:r>
        </a:p>
      </dgm:t>
    </dgm:pt>
    <dgm:pt modelId="{D872C097-E215-40D6-81A0-761F7CD3F594}" type="parTrans" cxnId="{2919BBB2-53FE-4E53-9D59-9E07C28C5CA6}">
      <dgm:prSet/>
      <dgm:spPr/>
      <dgm:t>
        <a:bodyPr/>
        <a:lstStyle/>
        <a:p>
          <a:pPr algn="ctr"/>
          <a:endParaRPr lang="en-US" sz="1800"/>
        </a:p>
      </dgm:t>
    </dgm:pt>
    <dgm:pt modelId="{C612C69D-4BFC-4534-9DC8-D3A2FA8EFCF0}" type="sibTrans" cxnId="{2919BBB2-53FE-4E53-9D59-9E07C28C5CA6}">
      <dgm:prSet/>
      <dgm:spPr/>
      <dgm:t>
        <a:bodyPr/>
        <a:lstStyle/>
        <a:p>
          <a:pPr algn="ctr"/>
          <a:endParaRPr lang="en-US" sz="1800"/>
        </a:p>
      </dgm:t>
    </dgm:pt>
    <dgm:pt modelId="{7788B1C5-C93B-4E70-8133-C2668EBF6561}">
      <dgm:prSet phldrT="[Text]" custT="1"/>
      <dgm:spPr/>
      <dgm:t>
        <a:bodyPr/>
        <a:lstStyle/>
        <a:p>
          <a:pPr algn="ctr"/>
          <a:r>
            <a:rPr lang="en-US" sz="2800" dirty="0">
              <a:latin typeface="Georgia" panose="02040502050405020303" pitchFamily="18" charset="0"/>
            </a:rPr>
            <a:t>FOR HEADLIGHTS</a:t>
          </a:r>
        </a:p>
      </dgm:t>
    </dgm:pt>
    <dgm:pt modelId="{1718A8F9-9AE7-42B8-99DB-D2F6DB0D7DF4}" type="parTrans" cxnId="{DD387BC0-7387-4E06-BA40-4C81F6A720F9}">
      <dgm:prSet/>
      <dgm:spPr/>
      <dgm:t>
        <a:bodyPr/>
        <a:lstStyle/>
        <a:p>
          <a:pPr algn="ctr"/>
          <a:endParaRPr lang="en-US" sz="1800"/>
        </a:p>
      </dgm:t>
    </dgm:pt>
    <dgm:pt modelId="{9177B6BB-B74C-4590-8ED5-B0845AD534F2}" type="sibTrans" cxnId="{DD387BC0-7387-4E06-BA40-4C81F6A720F9}">
      <dgm:prSet/>
      <dgm:spPr/>
      <dgm:t>
        <a:bodyPr/>
        <a:lstStyle/>
        <a:p>
          <a:pPr algn="ctr"/>
          <a:endParaRPr lang="en-US" sz="1800"/>
        </a:p>
      </dgm:t>
    </dgm:pt>
    <dgm:pt modelId="{04DCCBC2-4B62-4FE6-8A53-EB2A8E047483}">
      <dgm:prSet phldrT="[Text]" custT="1"/>
      <dgm:spPr/>
      <dgm:t>
        <a:bodyPr/>
        <a:lstStyle/>
        <a:p>
          <a:pPr algn="ctr"/>
          <a:r>
            <a:rPr lang="en-US" sz="1800" b="0" dirty="0">
              <a:latin typeface="Georgia" panose="02040502050405020303" pitchFamily="18" charset="0"/>
            </a:rPr>
            <a:t>So whenever sensor is turned on, it will send electric signal to the screen that the headlights are not working.</a:t>
          </a:r>
        </a:p>
      </dgm:t>
    </dgm:pt>
    <dgm:pt modelId="{9E80A030-092F-491C-9BA8-DFC4DD5324D7}" type="parTrans" cxnId="{1DF7EDD7-9A5D-4485-AB23-54556F126D74}">
      <dgm:prSet/>
      <dgm:spPr/>
      <dgm:t>
        <a:bodyPr/>
        <a:lstStyle/>
        <a:p>
          <a:pPr algn="ctr"/>
          <a:endParaRPr lang="en-US" sz="1800"/>
        </a:p>
      </dgm:t>
    </dgm:pt>
    <dgm:pt modelId="{EE429510-23AB-4974-842F-45292C4C54ED}" type="sibTrans" cxnId="{1DF7EDD7-9A5D-4485-AB23-54556F126D74}">
      <dgm:prSet/>
      <dgm:spPr/>
      <dgm:t>
        <a:bodyPr/>
        <a:lstStyle/>
        <a:p>
          <a:pPr algn="ctr"/>
          <a:endParaRPr lang="en-US" sz="1800"/>
        </a:p>
      </dgm:t>
    </dgm:pt>
    <dgm:pt modelId="{69C0D8A9-ADCC-46AC-BA70-3171D93DFC01}">
      <dgm:prSet phldrT="[Text]" custT="1"/>
      <dgm:spPr/>
      <dgm:t>
        <a:bodyPr/>
        <a:lstStyle/>
        <a:p>
          <a:pPr algn="ctr"/>
          <a:r>
            <a:rPr lang="en-US" sz="1800" dirty="0">
              <a:latin typeface="Georgia" panose="02040502050405020303" pitchFamily="18" charset="0"/>
            </a:rPr>
            <a:t>If the brake warning light will be turned on if there is any fault in brakes, then it will display about the brake on the screen which is at fault.</a:t>
          </a:r>
        </a:p>
      </dgm:t>
    </dgm:pt>
    <dgm:pt modelId="{15BAF7A3-B9F7-4B3E-BF4B-50CF2CD0EA87}" type="parTrans" cxnId="{239E90DE-F783-4780-8C55-1B71E91FCB0F}">
      <dgm:prSet/>
      <dgm:spPr/>
      <dgm:t>
        <a:bodyPr/>
        <a:lstStyle/>
        <a:p>
          <a:pPr algn="ctr"/>
          <a:endParaRPr lang="en-IN" sz="1800"/>
        </a:p>
      </dgm:t>
    </dgm:pt>
    <dgm:pt modelId="{155594A5-1599-4B85-BB7E-A3BF5ADCDA26}" type="sibTrans" cxnId="{239E90DE-F783-4780-8C55-1B71E91FCB0F}">
      <dgm:prSet/>
      <dgm:spPr/>
      <dgm:t>
        <a:bodyPr/>
        <a:lstStyle/>
        <a:p>
          <a:pPr algn="ctr"/>
          <a:endParaRPr lang="en-IN" sz="1800"/>
        </a:p>
      </dgm:t>
    </dgm:pt>
    <dgm:pt modelId="{12A71A46-21EA-4CE6-B673-6F5B6F78928C}">
      <dgm:prSet phldrT="[Text]" custT="1"/>
      <dgm:spPr/>
      <dgm:t>
        <a:bodyPr/>
        <a:lstStyle/>
        <a:p>
          <a:pPr algn="ctr"/>
          <a:endParaRPr lang="en-US" sz="1800" dirty="0">
            <a:latin typeface="Georgia" panose="02040502050405020303" pitchFamily="18" charset="0"/>
          </a:endParaRPr>
        </a:p>
      </dgm:t>
    </dgm:pt>
    <dgm:pt modelId="{8BA93791-7C9D-47B7-9CC2-DF761F79C968}" type="parTrans" cxnId="{66B71D7F-DD56-4168-AC26-1F71E9417EB5}">
      <dgm:prSet/>
      <dgm:spPr/>
      <dgm:t>
        <a:bodyPr/>
        <a:lstStyle/>
        <a:p>
          <a:pPr algn="ctr"/>
          <a:endParaRPr lang="en-IN" sz="1800"/>
        </a:p>
      </dgm:t>
    </dgm:pt>
    <dgm:pt modelId="{D9B1680F-E91A-423E-AD11-B50C5F60D798}" type="sibTrans" cxnId="{66B71D7F-DD56-4168-AC26-1F71E9417EB5}">
      <dgm:prSet/>
      <dgm:spPr/>
      <dgm:t>
        <a:bodyPr/>
        <a:lstStyle/>
        <a:p>
          <a:pPr algn="ctr"/>
          <a:endParaRPr lang="en-IN" sz="1800"/>
        </a:p>
      </dgm:t>
    </dgm:pt>
    <dgm:pt modelId="{D6F8B001-FD5F-4ACC-AA91-AD79E2C84CA6}">
      <dgm:prSet phldrT="[Text]" custT="1"/>
      <dgm:spPr/>
      <dgm:t>
        <a:bodyPr/>
        <a:lstStyle/>
        <a:p>
          <a:pPr algn="ctr"/>
          <a:r>
            <a:rPr lang="en-US" sz="1800" b="0" dirty="0">
              <a:latin typeface="Georgia" panose="02040502050405020303" pitchFamily="18" charset="0"/>
            </a:rPr>
            <a:t>Sensors will be installed inside the glass of headlights so that whenever it detects light, it is off and whenever there is no light, it turns on.</a:t>
          </a:r>
        </a:p>
      </dgm:t>
    </dgm:pt>
    <dgm:pt modelId="{BCFE320F-FCAF-47F6-8DBE-246030C374E8}" type="parTrans" cxnId="{2473307D-7341-4A7E-977C-2E593AFCCB43}">
      <dgm:prSet/>
      <dgm:spPr/>
      <dgm:t>
        <a:bodyPr/>
        <a:lstStyle/>
        <a:p>
          <a:pPr algn="ctr"/>
          <a:endParaRPr lang="en-IN" sz="1800"/>
        </a:p>
      </dgm:t>
    </dgm:pt>
    <dgm:pt modelId="{D4727D12-9699-4769-93EA-1235D9094C13}" type="sibTrans" cxnId="{2473307D-7341-4A7E-977C-2E593AFCCB43}">
      <dgm:prSet/>
      <dgm:spPr/>
      <dgm:t>
        <a:bodyPr/>
        <a:lstStyle/>
        <a:p>
          <a:pPr algn="ctr"/>
          <a:endParaRPr lang="en-IN" sz="1800"/>
        </a:p>
      </dgm:t>
    </dgm:pt>
    <dgm:pt modelId="{F01671BB-DD4C-4EF2-A78F-1D9CDB7B04DB}">
      <dgm:prSet phldrT="[Text]" custT="1"/>
      <dgm:spPr/>
      <dgm:t>
        <a:bodyPr/>
        <a:lstStyle/>
        <a:p>
          <a:pPr algn="ctr"/>
          <a:endParaRPr lang="en-US" sz="1800" b="0" dirty="0">
            <a:latin typeface="Georgia" panose="02040502050405020303" pitchFamily="18" charset="0"/>
          </a:endParaRPr>
        </a:p>
      </dgm:t>
    </dgm:pt>
    <dgm:pt modelId="{C9407496-FBE1-494F-AE89-8122D9F451D3}" type="parTrans" cxnId="{9B12A556-4F2B-4AA0-8A90-4484ECBDEF41}">
      <dgm:prSet/>
      <dgm:spPr/>
      <dgm:t>
        <a:bodyPr/>
        <a:lstStyle/>
        <a:p>
          <a:endParaRPr lang="en-IN"/>
        </a:p>
      </dgm:t>
    </dgm:pt>
    <dgm:pt modelId="{41A2BCBB-752B-43E9-BBD6-BD066D5D5DA8}" type="sibTrans" cxnId="{9B12A556-4F2B-4AA0-8A90-4484ECBDEF41}">
      <dgm:prSet/>
      <dgm:spPr/>
      <dgm:t>
        <a:bodyPr/>
        <a:lstStyle/>
        <a:p>
          <a:endParaRPr lang="en-IN"/>
        </a:p>
      </dgm:t>
    </dgm:pt>
    <dgm:pt modelId="{FB0B3B51-1442-4427-B5A5-4D0AE40190A5}" type="pres">
      <dgm:prSet presAssocID="{45DCC8A8-A693-4F59-A3B1-BE0A74BD84B4}" presName="Name0" presStyleCnt="0">
        <dgm:presLayoutVars>
          <dgm:dir/>
          <dgm:animLvl val="lvl"/>
          <dgm:resizeHandles/>
        </dgm:presLayoutVars>
      </dgm:prSet>
      <dgm:spPr/>
    </dgm:pt>
    <dgm:pt modelId="{859D6BD0-C1E6-43E4-A0C5-6EC55C9C8726}" type="pres">
      <dgm:prSet presAssocID="{3B72AD9B-C8BD-4AD7-9FF0-4B79F9F4C54C}" presName="linNode" presStyleCnt="0"/>
      <dgm:spPr/>
    </dgm:pt>
    <dgm:pt modelId="{A6A42120-9994-426C-84BF-F592C2CF3652}" type="pres">
      <dgm:prSet presAssocID="{3B72AD9B-C8BD-4AD7-9FF0-4B79F9F4C54C}" presName="parentShp" presStyleLbl="node1" presStyleIdx="0" presStyleCnt="2">
        <dgm:presLayoutVars>
          <dgm:bulletEnabled val="1"/>
        </dgm:presLayoutVars>
      </dgm:prSet>
      <dgm:spPr/>
    </dgm:pt>
    <dgm:pt modelId="{3325FAF6-061A-4AA3-A9D7-A92A5F4B9782}" type="pres">
      <dgm:prSet presAssocID="{3B72AD9B-C8BD-4AD7-9FF0-4B79F9F4C54C}" presName="childShp" presStyleLbl="bgAccFollowNode1" presStyleIdx="0" presStyleCnt="2">
        <dgm:presLayoutVars>
          <dgm:bulletEnabled val="1"/>
        </dgm:presLayoutVars>
      </dgm:prSet>
      <dgm:spPr/>
    </dgm:pt>
    <dgm:pt modelId="{7826F06E-FCDF-43F0-A007-075609BB56C7}" type="pres">
      <dgm:prSet presAssocID="{C612C69D-4BFC-4534-9DC8-D3A2FA8EFCF0}" presName="spacing" presStyleCnt="0"/>
      <dgm:spPr/>
    </dgm:pt>
    <dgm:pt modelId="{09ECB4F2-60B7-44B1-82B5-2277EA3ED786}" type="pres">
      <dgm:prSet presAssocID="{7788B1C5-C93B-4E70-8133-C2668EBF6561}" presName="linNode" presStyleCnt="0"/>
      <dgm:spPr/>
    </dgm:pt>
    <dgm:pt modelId="{63E9A285-566A-4E60-94C8-103AA05E8617}" type="pres">
      <dgm:prSet presAssocID="{7788B1C5-C93B-4E70-8133-C2668EBF6561}" presName="parentShp" presStyleLbl="node1" presStyleIdx="1" presStyleCnt="2">
        <dgm:presLayoutVars>
          <dgm:bulletEnabled val="1"/>
        </dgm:presLayoutVars>
      </dgm:prSet>
      <dgm:spPr/>
    </dgm:pt>
    <dgm:pt modelId="{7264769D-6A93-4CF3-8DEB-1B6F97148745}" type="pres">
      <dgm:prSet presAssocID="{7788B1C5-C93B-4E70-8133-C2668EBF6561}" presName="childShp" presStyleLbl="bgAccFollowNode1" presStyleIdx="1" presStyleCnt="2" custScaleY="154877">
        <dgm:presLayoutVars>
          <dgm:bulletEnabled val="1"/>
        </dgm:presLayoutVars>
      </dgm:prSet>
      <dgm:spPr/>
    </dgm:pt>
  </dgm:ptLst>
  <dgm:cxnLst>
    <dgm:cxn modelId="{499AFF1A-B703-4512-910F-166FD87BC3E4}" type="presOf" srcId="{69C0D8A9-ADCC-46AC-BA70-3171D93DFC01}" destId="{3325FAF6-061A-4AA3-A9D7-A92A5F4B9782}" srcOrd="0" destOrd="1" presId="urn:microsoft.com/office/officeart/2005/8/layout/vList6"/>
    <dgm:cxn modelId="{6BF5A61B-8FF3-42BC-B203-3635E01B5954}" type="presOf" srcId="{3B72AD9B-C8BD-4AD7-9FF0-4B79F9F4C54C}" destId="{A6A42120-9994-426C-84BF-F592C2CF3652}" srcOrd="0" destOrd="0" presId="urn:microsoft.com/office/officeart/2005/8/layout/vList6"/>
    <dgm:cxn modelId="{AEDDA924-744D-4FDF-ABE8-AECFAC146E3D}" type="presOf" srcId="{F01671BB-DD4C-4EF2-A78F-1D9CDB7B04DB}" destId="{7264769D-6A93-4CF3-8DEB-1B6F97148745}" srcOrd="0" destOrd="0" presId="urn:microsoft.com/office/officeart/2005/8/layout/vList6"/>
    <dgm:cxn modelId="{1CF3BE63-D505-4AA6-8921-725232D3B6A4}" type="presOf" srcId="{7788B1C5-C93B-4E70-8133-C2668EBF6561}" destId="{63E9A285-566A-4E60-94C8-103AA05E8617}" srcOrd="0" destOrd="0" presId="urn:microsoft.com/office/officeart/2005/8/layout/vList6"/>
    <dgm:cxn modelId="{9B12A556-4F2B-4AA0-8A90-4484ECBDEF41}" srcId="{7788B1C5-C93B-4E70-8133-C2668EBF6561}" destId="{F01671BB-DD4C-4EF2-A78F-1D9CDB7B04DB}" srcOrd="0" destOrd="0" parTransId="{C9407496-FBE1-494F-AE89-8122D9F451D3}" sibTransId="{41A2BCBB-752B-43E9-BBD6-BD066D5D5DA8}"/>
    <dgm:cxn modelId="{2473307D-7341-4A7E-977C-2E593AFCCB43}" srcId="{7788B1C5-C93B-4E70-8133-C2668EBF6561}" destId="{D6F8B001-FD5F-4ACC-AA91-AD79E2C84CA6}" srcOrd="1" destOrd="0" parTransId="{BCFE320F-FCAF-47F6-8DBE-246030C374E8}" sibTransId="{D4727D12-9699-4769-93EA-1235D9094C13}"/>
    <dgm:cxn modelId="{66B71D7F-DD56-4168-AC26-1F71E9417EB5}" srcId="{3B72AD9B-C8BD-4AD7-9FF0-4B79F9F4C54C}" destId="{12A71A46-21EA-4CE6-B673-6F5B6F78928C}" srcOrd="0" destOrd="0" parTransId="{8BA93791-7C9D-47B7-9CC2-DF761F79C968}" sibTransId="{D9B1680F-E91A-423E-AD11-B50C5F60D798}"/>
    <dgm:cxn modelId="{3DCFA87F-30D1-4C7A-A1D3-B9AA06B75DC3}" type="presOf" srcId="{45DCC8A8-A693-4F59-A3B1-BE0A74BD84B4}" destId="{FB0B3B51-1442-4427-B5A5-4D0AE40190A5}" srcOrd="0" destOrd="0" presId="urn:microsoft.com/office/officeart/2005/8/layout/vList6"/>
    <dgm:cxn modelId="{24F95B80-05DD-4358-9740-0292AE558273}" type="presOf" srcId="{12A71A46-21EA-4CE6-B673-6F5B6F78928C}" destId="{3325FAF6-061A-4AA3-A9D7-A92A5F4B9782}" srcOrd="0" destOrd="0" presId="urn:microsoft.com/office/officeart/2005/8/layout/vList6"/>
    <dgm:cxn modelId="{2919BBB2-53FE-4E53-9D59-9E07C28C5CA6}" srcId="{45DCC8A8-A693-4F59-A3B1-BE0A74BD84B4}" destId="{3B72AD9B-C8BD-4AD7-9FF0-4B79F9F4C54C}" srcOrd="0" destOrd="0" parTransId="{D872C097-E215-40D6-81A0-761F7CD3F594}" sibTransId="{C612C69D-4BFC-4534-9DC8-D3A2FA8EFCF0}"/>
    <dgm:cxn modelId="{DD387BC0-7387-4E06-BA40-4C81F6A720F9}" srcId="{45DCC8A8-A693-4F59-A3B1-BE0A74BD84B4}" destId="{7788B1C5-C93B-4E70-8133-C2668EBF6561}" srcOrd="1" destOrd="0" parTransId="{1718A8F9-9AE7-42B8-99DB-D2F6DB0D7DF4}" sibTransId="{9177B6BB-B74C-4590-8ED5-B0845AD534F2}"/>
    <dgm:cxn modelId="{1DF7EDD7-9A5D-4485-AB23-54556F126D74}" srcId="{7788B1C5-C93B-4E70-8133-C2668EBF6561}" destId="{04DCCBC2-4B62-4FE6-8A53-EB2A8E047483}" srcOrd="2" destOrd="0" parTransId="{9E80A030-092F-491C-9BA8-DFC4DD5324D7}" sibTransId="{EE429510-23AB-4974-842F-45292C4C54ED}"/>
    <dgm:cxn modelId="{239E90DE-F783-4780-8C55-1B71E91FCB0F}" srcId="{3B72AD9B-C8BD-4AD7-9FF0-4B79F9F4C54C}" destId="{69C0D8A9-ADCC-46AC-BA70-3171D93DFC01}" srcOrd="1" destOrd="0" parTransId="{15BAF7A3-B9F7-4B3E-BF4B-50CF2CD0EA87}" sibTransId="{155594A5-1599-4B85-BB7E-A3BF5ADCDA26}"/>
    <dgm:cxn modelId="{A4ECF2E9-6C26-44DB-8E7C-AD726201A2B0}" type="presOf" srcId="{04DCCBC2-4B62-4FE6-8A53-EB2A8E047483}" destId="{7264769D-6A93-4CF3-8DEB-1B6F97148745}" srcOrd="0" destOrd="2" presId="urn:microsoft.com/office/officeart/2005/8/layout/vList6"/>
    <dgm:cxn modelId="{838028FD-8A8D-4B78-8408-C0553E4492C5}" type="presOf" srcId="{D6F8B001-FD5F-4ACC-AA91-AD79E2C84CA6}" destId="{7264769D-6A93-4CF3-8DEB-1B6F97148745}" srcOrd="0" destOrd="1" presId="urn:microsoft.com/office/officeart/2005/8/layout/vList6"/>
    <dgm:cxn modelId="{7E5FB41E-6503-478F-A4E3-0B8D0B16D582}" type="presParOf" srcId="{FB0B3B51-1442-4427-B5A5-4D0AE40190A5}" destId="{859D6BD0-C1E6-43E4-A0C5-6EC55C9C8726}" srcOrd="0" destOrd="0" presId="urn:microsoft.com/office/officeart/2005/8/layout/vList6"/>
    <dgm:cxn modelId="{BDDAE951-550E-4EA0-A732-21E6E53C9731}" type="presParOf" srcId="{859D6BD0-C1E6-43E4-A0C5-6EC55C9C8726}" destId="{A6A42120-9994-426C-84BF-F592C2CF3652}" srcOrd="0" destOrd="0" presId="urn:microsoft.com/office/officeart/2005/8/layout/vList6"/>
    <dgm:cxn modelId="{AB126DBB-9966-4251-B8AA-F604ED0D3932}" type="presParOf" srcId="{859D6BD0-C1E6-43E4-A0C5-6EC55C9C8726}" destId="{3325FAF6-061A-4AA3-A9D7-A92A5F4B9782}" srcOrd="1" destOrd="0" presId="urn:microsoft.com/office/officeart/2005/8/layout/vList6"/>
    <dgm:cxn modelId="{C385769E-1BA3-4401-9722-D15F043F5892}" type="presParOf" srcId="{FB0B3B51-1442-4427-B5A5-4D0AE40190A5}" destId="{7826F06E-FCDF-43F0-A007-075609BB56C7}" srcOrd="1" destOrd="0" presId="urn:microsoft.com/office/officeart/2005/8/layout/vList6"/>
    <dgm:cxn modelId="{AFBDBAB1-B034-44D6-A2E2-79901DBF0DCC}" type="presParOf" srcId="{FB0B3B51-1442-4427-B5A5-4D0AE40190A5}" destId="{09ECB4F2-60B7-44B1-82B5-2277EA3ED786}" srcOrd="2" destOrd="0" presId="urn:microsoft.com/office/officeart/2005/8/layout/vList6"/>
    <dgm:cxn modelId="{849AA87C-2240-4EAD-94CA-2720C4943D9C}" type="presParOf" srcId="{09ECB4F2-60B7-44B1-82B5-2277EA3ED786}" destId="{63E9A285-566A-4E60-94C8-103AA05E8617}" srcOrd="0" destOrd="0" presId="urn:microsoft.com/office/officeart/2005/8/layout/vList6"/>
    <dgm:cxn modelId="{7FE5F639-86D2-473A-A3D1-B0057A2D3944}" type="presParOf" srcId="{09ECB4F2-60B7-44B1-82B5-2277EA3ED786}" destId="{7264769D-6A93-4CF3-8DEB-1B6F97148745}" srcOrd="1" destOrd="0" presId="urn:microsoft.com/office/officeart/2005/8/layout/vList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A8212ED-5644-4046-9DA2-CE1AD35EA261}" type="doc">
      <dgm:prSet loTypeId="urn:microsoft.com/office/officeart/2005/8/layout/vList6" loCatId="list" qsTypeId="urn:microsoft.com/office/officeart/2005/8/quickstyle/simple1" qsCatId="simple" csTypeId="urn:microsoft.com/office/officeart/2005/8/colors/accent2_4" csCatId="accent2" phldr="1"/>
      <dgm:spPr/>
      <dgm:t>
        <a:bodyPr/>
        <a:lstStyle/>
        <a:p>
          <a:endParaRPr lang="en-US"/>
        </a:p>
      </dgm:t>
    </dgm:pt>
    <dgm:pt modelId="{62A2EB4F-F9E2-48F2-9DF8-A3D418E7E85E}">
      <dgm:prSet phldrT="[Text]" custT="1"/>
      <dgm:spPr/>
      <dgm:t>
        <a:bodyPr/>
        <a:lstStyle/>
        <a:p>
          <a:r>
            <a:rPr lang="en-US" sz="2800" dirty="0">
              <a:latin typeface="Georgia" panose="02040502050405020303" pitchFamily="18" charset="0"/>
            </a:rPr>
            <a:t>FOR BLOWN OUT TIRES </a:t>
          </a:r>
        </a:p>
      </dgm:t>
    </dgm:pt>
    <dgm:pt modelId="{89F44D28-F66F-475F-A5BF-4BE7A60A5F81}" type="parTrans" cxnId="{13B5D374-0856-482E-A74A-59EABB7A87CE}">
      <dgm:prSet/>
      <dgm:spPr/>
      <dgm:t>
        <a:bodyPr/>
        <a:lstStyle/>
        <a:p>
          <a:endParaRPr lang="en-US"/>
        </a:p>
      </dgm:t>
    </dgm:pt>
    <dgm:pt modelId="{B251E1B5-813C-4990-A054-8A84B628BFAC}" type="sibTrans" cxnId="{13B5D374-0856-482E-A74A-59EABB7A87CE}">
      <dgm:prSet/>
      <dgm:spPr/>
      <dgm:t>
        <a:bodyPr/>
        <a:lstStyle/>
        <a:p>
          <a:endParaRPr lang="en-US"/>
        </a:p>
      </dgm:t>
    </dgm:pt>
    <dgm:pt modelId="{D5A740B7-70D4-44DB-8CF5-826ED418E04A}">
      <dgm:prSet phldrT="[Text]" custT="1"/>
      <dgm:spPr/>
      <dgm:t>
        <a:bodyPr/>
        <a:lstStyle/>
        <a:p>
          <a:endParaRPr lang="en-US" sz="1800" dirty="0">
            <a:latin typeface="Georgia" panose="02040502050405020303" pitchFamily="18" charset="0"/>
          </a:endParaRPr>
        </a:p>
      </dgm:t>
    </dgm:pt>
    <dgm:pt modelId="{5E9E8812-F033-4EB9-AC8A-B116AECF45C7}" type="parTrans" cxnId="{0C7DBCD4-BB46-4D81-BD93-28B1475D7429}">
      <dgm:prSet/>
      <dgm:spPr/>
      <dgm:t>
        <a:bodyPr/>
        <a:lstStyle/>
        <a:p>
          <a:endParaRPr lang="en-IN"/>
        </a:p>
      </dgm:t>
    </dgm:pt>
    <dgm:pt modelId="{CA76ACCF-FC5E-45C0-B2F6-3D1B791F5B4C}" type="sibTrans" cxnId="{0C7DBCD4-BB46-4D81-BD93-28B1475D7429}">
      <dgm:prSet/>
      <dgm:spPr/>
      <dgm:t>
        <a:bodyPr/>
        <a:lstStyle/>
        <a:p>
          <a:endParaRPr lang="en-IN"/>
        </a:p>
      </dgm:t>
    </dgm:pt>
    <dgm:pt modelId="{415A639E-3A6C-434D-973E-392EFDACAE37}">
      <dgm:prSet phldrT="[Text]" custT="1"/>
      <dgm:spPr/>
      <dgm:t>
        <a:bodyPr/>
        <a:lstStyle/>
        <a:p>
          <a:r>
            <a:rPr lang="en-US" sz="2000" dirty="0">
              <a:latin typeface="Georgia" panose="02040502050405020303" pitchFamily="18" charset="0"/>
            </a:rPr>
            <a:t>We will implant the SIT (Self inflating tire technology) in the vehicle which uses the energy of the wheel to self inflate the tires as needed. </a:t>
          </a:r>
        </a:p>
      </dgm:t>
    </dgm:pt>
    <dgm:pt modelId="{1D69896C-3679-468D-B1DB-A61FF2592B08}" type="parTrans" cxnId="{9B1A170A-1E35-4E96-8B55-A1D56D180B01}">
      <dgm:prSet/>
      <dgm:spPr/>
      <dgm:t>
        <a:bodyPr/>
        <a:lstStyle/>
        <a:p>
          <a:endParaRPr lang="en-IN"/>
        </a:p>
      </dgm:t>
    </dgm:pt>
    <dgm:pt modelId="{5B068D84-E45E-400E-BA08-0C4A516507D6}" type="sibTrans" cxnId="{9B1A170A-1E35-4E96-8B55-A1D56D180B01}">
      <dgm:prSet/>
      <dgm:spPr/>
      <dgm:t>
        <a:bodyPr/>
        <a:lstStyle/>
        <a:p>
          <a:endParaRPr lang="en-IN"/>
        </a:p>
      </dgm:t>
    </dgm:pt>
    <dgm:pt modelId="{A5D2B71D-5D6D-4614-9D4D-C96DC6CD7CBC}">
      <dgm:prSet phldrT="[Text]" custT="1"/>
      <dgm:spPr/>
      <dgm:t>
        <a:bodyPr/>
        <a:lstStyle/>
        <a:p>
          <a:endParaRPr lang="en-US" sz="1800" dirty="0">
            <a:latin typeface="Georgia" panose="02040502050405020303" pitchFamily="18" charset="0"/>
          </a:endParaRPr>
        </a:p>
      </dgm:t>
    </dgm:pt>
    <dgm:pt modelId="{CDE1A376-46A0-4E46-B895-DAB210205CC7}" type="parTrans" cxnId="{92A59C1F-8647-4BF6-83E8-E28D97062D1D}">
      <dgm:prSet/>
      <dgm:spPr/>
      <dgm:t>
        <a:bodyPr/>
        <a:lstStyle/>
        <a:p>
          <a:endParaRPr lang="en-IN"/>
        </a:p>
      </dgm:t>
    </dgm:pt>
    <dgm:pt modelId="{E7837CDA-C115-4737-8F6A-D922348BC59D}" type="sibTrans" cxnId="{92A59C1F-8647-4BF6-83E8-E28D97062D1D}">
      <dgm:prSet/>
      <dgm:spPr/>
      <dgm:t>
        <a:bodyPr/>
        <a:lstStyle/>
        <a:p>
          <a:endParaRPr lang="en-IN"/>
        </a:p>
      </dgm:t>
    </dgm:pt>
    <dgm:pt modelId="{311F52AB-5042-4F39-8132-BF188BDFF308}" type="pres">
      <dgm:prSet presAssocID="{4A8212ED-5644-4046-9DA2-CE1AD35EA261}" presName="Name0" presStyleCnt="0">
        <dgm:presLayoutVars>
          <dgm:dir/>
          <dgm:animLvl val="lvl"/>
          <dgm:resizeHandles/>
        </dgm:presLayoutVars>
      </dgm:prSet>
      <dgm:spPr/>
    </dgm:pt>
    <dgm:pt modelId="{47E9D2EA-BF5C-4E5D-8F22-30ED77B91349}" type="pres">
      <dgm:prSet presAssocID="{62A2EB4F-F9E2-48F2-9DF8-A3D418E7E85E}" presName="linNode" presStyleCnt="0"/>
      <dgm:spPr/>
    </dgm:pt>
    <dgm:pt modelId="{D969FDC0-50C9-439F-98D1-EDB5D0C7196B}" type="pres">
      <dgm:prSet presAssocID="{62A2EB4F-F9E2-48F2-9DF8-A3D418E7E85E}" presName="parentShp" presStyleLbl="node1" presStyleIdx="0" presStyleCnt="1">
        <dgm:presLayoutVars>
          <dgm:bulletEnabled val="1"/>
        </dgm:presLayoutVars>
      </dgm:prSet>
      <dgm:spPr/>
    </dgm:pt>
    <dgm:pt modelId="{DAC10D58-C1F5-4A49-9540-6CD069972D02}" type="pres">
      <dgm:prSet presAssocID="{62A2EB4F-F9E2-48F2-9DF8-A3D418E7E85E}" presName="childShp" presStyleLbl="bgAccFollowNode1" presStyleIdx="0" presStyleCnt="1" custScaleY="120503">
        <dgm:presLayoutVars>
          <dgm:bulletEnabled val="1"/>
        </dgm:presLayoutVars>
      </dgm:prSet>
      <dgm:spPr/>
    </dgm:pt>
  </dgm:ptLst>
  <dgm:cxnLst>
    <dgm:cxn modelId="{9B1A170A-1E35-4E96-8B55-A1D56D180B01}" srcId="{62A2EB4F-F9E2-48F2-9DF8-A3D418E7E85E}" destId="{415A639E-3A6C-434D-973E-392EFDACAE37}" srcOrd="2" destOrd="0" parTransId="{1D69896C-3679-468D-B1DB-A61FF2592B08}" sibTransId="{5B068D84-E45E-400E-BA08-0C4A516507D6}"/>
    <dgm:cxn modelId="{31B92615-8630-481E-8AEC-2AB3EB6420CD}" type="presOf" srcId="{A5D2B71D-5D6D-4614-9D4D-C96DC6CD7CBC}" destId="{DAC10D58-C1F5-4A49-9540-6CD069972D02}" srcOrd="0" destOrd="1" presId="urn:microsoft.com/office/officeart/2005/8/layout/vList6"/>
    <dgm:cxn modelId="{A201DD1D-B260-47E4-9B68-3A3576C402F8}" type="presOf" srcId="{415A639E-3A6C-434D-973E-392EFDACAE37}" destId="{DAC10D58-C1F5-4A49-9540-6CD069972D02}" srcOrd="0" destOrd="2" presId="urn:microsoft.com/office/officeart/2005/8/layout/vList6"/>
    <dgm:cxn modelId="{92A59C1F-8647-4BF6-83E8-E28D97062D1D}" srcId="{62A2EB4F-F9E2-48F2-9DF8-A3D418E7E85E}" destId="{A5D2B71D-5D6D-4614-9D4D-C96DC6CD7CBC}" srcOrd="1" destOrd="0" parTransId="{CDE1A376-46A0-4E46-B895-DAB210205CC7}" sibTransId="{E7837CDA-C115-4737-8F6A-D922348BC59D}"/>
    <dgm:cxn modelId="{EC9C5247-34FF-4204-BAD6-D153F4CCA5BD}" type="presOf" srcId="{D5A740B7-70D4-44DB-8CF5-826ED418E04A}" destId="{DAC10D58-C1F5-4A49-9540-6CD069972D02}" srcOrd="0" destOrd="0" presId="urn:microsoft.com/office/officeart/2005/8/layout/vList6"/>
    <dgm:cxn modelId="{13B5D374-0856-482E-A74A-59EABB7A87CE}" srcId="{4A8212ED-5644-4046-9DA2-CE1AD35EA261}" destId="{62A2EB4F-F9E2-48F2-9DF8-A3D418E7E85E}" srcOrd="0" destOrd="0" parTransId="{89F44D28-F66F-475F-A5BF-4BE7A60A5F81}" sibTransId="{B251E1B5-813C-4990-A054-8A84B628BFAC}"/>
    <dgm:cxn modelId="{FE80CB88-3D0A-467B-8BDD-923553F28F2B}" type="presOf" srcId="{4A8212ED-5644-4046-9DA2-CE1AD35EA261}" destId="{311F52AB-5042-4F39-8132-BF188BDFF308}" srcOrd="0" destOrd="0" presId="urn:microsoft.com/office/officeart/2005/8/layout/vList6"/>
    <dgm:cxn modelId="{8475E7BB-9ED1-467D-9DF3-5284502F2A1E}" type="presOf" srcId="{62A2EB4F-F9E2-48F2-9DF8-A3D418E7E85E}" destId="{D969FDC0-50C9-439F-98D1-EDB5D0C7196B}" srcOrd="0" destOrd="0" presId="urn:microsoft.com/office/officeart/2005/8/layout/vList6"/>
    <dgm:cxn modelId="{0C7DBCD4-BB46-4D81-BD93-28B1475D7429}" srcId="{62A2EB4F-F9E2-48F2-9DF8-A3D418E7E85E}" destId="{D5A740B7-70D4-44DB-8CF5-826ED418E04A}" srcOrd="0" destOrd="0" parTransId="{5E9E8812-F033-4EB9-AC8A-B116AECF45C7}" sibTransId="{CA76ACCF-FC5E-45C0-B2F6-3D1B791F5B4C}"/>
    <dgm:cxn modelId="{80909A64-F545-40CC-82E9-71EA8E869037}" type="presParOf" srcId="{311F52AB-5042-4F39-8132-BF188BDFF308}" destId="{47E9D2EA-BF5C-4E5D-8F22-30ED77B91349}" srcOrd="0" destOrd="0" presId="urn:microsoft.com/office/officeart/2005/8/layout/vList6"/>
    <dgm:cxn modelId="{A00F43FE-7ACD-418F-A410-C6D15A5B88D6}" type="presParOf" srcId="{47E9D2EA-BF5C-4E5D-8F22-30ED77B91349}" destId="{D969FDC0-50C9-439F-98D1-EDB5D0C7196B}" srcOrd="0" destOrd="0" presId="urn:microsoft.com/office/officeart/2005/8/layout/vList6"/>
    <dgm:cxn modelId="{8DACA8A8-443B-4975-B8FE-6DE346498843}" type="presParOf" srcId="{47E9D2EA-BF5C-4E5D-8F22-30ED77B91349}" destId="{DAC10D58-C1F5-4A49-9540-6CD069972D02}" srcOrd="1" destOrd="0" presId="urn:microsoft.com/office/officeart/2005/8/layout/vList6"/>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A8212ED-5644-4046-9DA2-CE1AD35EA261}" type="doc">
      <dgm:prSet loTypeId="urn:microsoft.com/office/officeart/2005/8/layout/vList6" loCatId="list" qsTypeId="urn:microsoft.com/office/officeart/2005/8/quickstyle/simple1" qsCatId="simple" csTypeId="urn:microsoft.com/office/officeart/2005/8/colors/accent2_4" csCatId="accent2" phldr="1"/>
      <dgm:spPr/>
      <dgm:t>
        <a:bodyPr/>
        <a:lstStyle/>
        <a:p>
          <a:endParaRPr lang="en-US"/>
        </a:p>
      </dgm:t>
    </dgm:pt>
    <dgm:pt modelId="{62A2EB4F-F9E2-48F2-9DF8-A3D418E7E85E}">
      <dgm:prSet phldrT="[Text]" custT="1"/>
      <dgm:spPr/>
      <dgm:t>
        <a:bodyPr/>
        <a:lstStyle/>
        <a:p>
          <a:r>
            <a:rPr lang="en-US" sz="2800" dirty="0">
              <a:latin typeface="Georgia" panose="02040502050405020303" pitchFamily="18" charset="0"/>
            </a:rPr>
            <a:t>FOR STEERING AND SUSPENSION</a:t>
          </a:r>
        </a:p>
      </dgm:t>
    </dgm:pt>
    <dgm:pt modelId="{89F44D28-F66F-475F-A5BF-4BE7A60A5F81}" type="parTrans" cxnId="{13B5D374-0856-482E-A74A-59EABB7A87CE}">
      <dgm:prSet/>
      <dgm:spPr/>
      <dgm:t>
        <a:bodyPr/>
        <a:lstStyle/>
        <a:p>
          <a:endParaRPr lang="en-US"/>
        </a:p>
      </dgm:t>
    </dgm:pt>
    <dgm:pt modelId="{B251E1B5-813C-4990-A054-8A84B628BFAC}" type="sibTrans" cxnId="{13B5D374-0856-482E-A74A-59EABB7A87CE}">
      <dgm:prSet/>
      <dgm:spPr/>
      <dgm:t>
        <a:bodyPr/>
        <a:lstStyle/>
        <a:p>
          <a:endParaRPr lang="en-US"/>
        </a:p>
      </dgm:t>
    </dgm:pt>
    <dgm:pt modelId="{230B5DD0-81D5-4741-BB23-D831007F71E4}">
      <dgm:prSet phldrT="[Text]"/>
      <dgm:spPr/>
      <dgm:t>
        <a:bodyPr/>
        <a:lstStyle/>
        <a:p>
          <a:r>
            <a:rPr lang="en-US" dirty="0">
              <a:latin typeface="Georgia" panose="02040502050405020303" pitchFamily="18" charset="0"/>
            </a:rPr>
            <a:t>Whenever steering and suspension lacks oil, the APS (automatic lubrication system) will lubricate it to avoid any stuck in these parts while driving.</a:t>
          </a:r>
        </a:p>
      </dgm:t>
    </dgm:pt>
    <dgm:pt modelId="{CE7176AC-927E-4DFE-BCD1-5DF38F638EB7}" type="parTrans" cxnId="{BA1EAB74-9D40-4E40-92AE-7FA97FA1E0CA}">
      <dgm:prSet/>
      <dgm:spPr/>
      <dgm:t>
        <a:bodyPr/>
        <a:lstStyle/>
        <a:p>
          <a:endParaRPr lang="en-US"/>
        </a:p>
      </dgm:t>
    </dgm:pt>
    <dgm:pt modelId="{616542A3-85B1-4DA4-A56D-091574189EB1}" type="sibTrans" cxnId="{BA1EAB74-9D40-4E40-92AE-7FA97FA1E0CA}">
      <dgm:prSet/>
      <dgm:spPr/>
      <dgm:t>
        <a:bodyPr/>
        <a:lstStyle/>
        <a:p>
          <a:endParaRPr lang="en-US"/>
        </a:p>
      </dgm:t>
    </dgm:pt>
    <dgm:pt modelId="{CD7BD943-35E1-45FA-9946-8A64DBDDFF26}">
      <dgm:prSet phldrT="[Text]"/>
      <dgm:spPr/>
      <dgm:t>
        <a:bodyPr/>
        <a:lstStyle/>
        <a:p>
          <a:r>
            <a:rPr lang="en-US" dirty="0">
              <a:latin typeface="Georgia" panose="02040502050405020303" pitchFamily="18" charset="0"/>
            </a:rPr>
            <a:t>Whenever the oil will be below some pre- recognized level, the touch sensor will send information to the screen to have it filled again.</a:t>
          </a:r>
        </a:p>
      </dgm:t>
    </dgm:pt>
    <dgm:pt modelId="{40A2F632-1E01-4CDE-A7A2-FDBE70610B67}" type="parTrans" cxnId="{8EB36399-701F-4187-ADD1-1E0DC20767C9}">
      <dgm:prSet/>
      <dgm:spPr/>
      <dgm:t>
        <a:bodyPr/>
        <a:lstStyle/>
        <a:p>
          <a:endParaRPr lang="en-US"/>
        </a:p>
      </dgm:t>
    </dgm:pt>
    <dgm:pt modelId="{D20194E1-1C5E-436B-8EB5-B6D892D9DBF5}" type="sibTrans" cxnId="{8EB36399-701F-4187-ADD1-1E0DC20767C9}">
      <dgm:prSet/>
      <dgm:spPr/>
      <dgm:t>
        <a:bodyPr/>
        <a:lstStyle/>
        <a:p>
          <a:endParaRPr lang="en-US"/>
        </a:p>
      </dgm:t>
    </dgm:pt>
    <dgm:pt modelId="{2E3C92BC-5C49-4B24-8BF8-41ECAD376A94}">
      <dgm:prSet phldrT="[Text]"/>
      <dgm:spPr/>
      <dgm:t>
        <a:bodyPr/>
        <a:lstStyle/>
        <a:p>
          <a:endParaRPr lang="en-US" dirty="0">
            <a:latin typeface="Georgia" panose="02040502050405020303" pitchFamily="18" charset="0"/>
          </a:endParaRPr>
        </a:p>
      </dgm:t>
    </dgm:pt>
    <dgm:pt modelId="{06F15662-1110-4B79-B855-F4765AF49328}" type="parTrans" cxnId="{5B41BC83-5F4B-47EE-8590-4DA640E49DB3}">
      <dgm:prSet/>
      <dgm:spPr/>
      <dgm:t>
        <a:bodyPr/>
        <a:lstStyle/>
        <a:p>
          <a:endParaRPr lang="en-IN"/>
        </a:p>
      </dgm:t>
    </dgm:pt>
    <dgm:pt modelId="{BAD779F2-3A36-44E8-9033-66962865D833}" type="sibTrans" cxnId="{5B41BC83-5F4B-47EE-8590-4DA640E49DB3}">
      <dgm:prSet/>
      <dgm:spPr/>
      <dgm:t>
        <a:bodyPr/>
        <a:lstStyle/>
        <a:p>
          <a:endParaRPr lang="en-IN"/>
        </a:p>
      </dgm:t>
    </dgm:pt>
    <dgm:pt modelId="{311F52AB-5042-4F39-8132-BF188BDFF308}" type="pres">
      <dgm:prSet presAssocID="{4A8212ED-5644-4046-9DA2-CE1AD35EA261}" presName="Name0" presStyleCnt="0">
        <dgm:presLayoutVars>
          <dgm:dir/>
          <dgm:animLvl val="lvl"/>
          <dgm:resizeHandles/>
        </dgm:presLayoutVars>
      </dgm:prSet>
      <dgm:spPr/>
    </dgm:pt>
    <dgm:pt modelId="{47E9D2EA-BF5C-4E5D-8F22-30ED77B91349}" type="pres">
      <dgm:prSet presAssocID="{62A2EB4F-F9E2-48F2-9DF8-A3D418E7E85E}" presName="linNode" presStyleCnt="0"/>
      <dgm:spPr/>
    </dgm:pt>
    <dgm:pt modelId="{D969FDC0-50C9-439F-98D1-EDB5D0C7196B}" type="pres">
      <dgm:prSet presAssocID="{62A2EB4F-F9E2-48F2-9DF8-A3D418E7E85E}" presName="parentShp" presStyleLbl="node1" presStyleIdx="0" presStyleCnt="1" custScaleX="81956" custScaleY="84205" custLinFactNeighborY="1481">
        <dgm:presLayoutVars>
          <dgm:bulletEnabled val="1"/>
        </dgm:presLayoutVars>
      </dgm:prSet>
      <dgm:spPr/>
    </dgm:pt>
    <dgm:pt modelId="{DAC10D58-C1F5-4A49-9540-6CD069972D02}" type="pres">
      <dgm:prSet presAssocID="{62A2EB4F-F9E2-48F2-9DF8-A3D418E7E85E}" presName="childShp" presStyleLbl="bgAccFollowNode1" presStyleIdx="0" presStyleCnt="1" custScaleY="120503" custLinFactNeighborX="2352" custLinFactNeighborY="-55">
        <dgm:presLayoutVars>
          <dgm:bulletEnabled val="1"/>
        </dgm:presLayoutVars>
      </dgm:prSet>
      <dgm:spPr/>
    </dgm:pt>
  </dgm:ptLst>
  <dgm:cxnLst>
    <dgm:cxn modelId="{5C8EF82D-8F9B-4F00-90B6-02C52474A925}" type="presOf" srcId="{230B5DD0-81D5-4741-BB23-D831007F71E4}" destId="{DAC10D58-C1F5-4A49-9540-6CD069972D02}" srcOrd="0" destOrd="1" presId="urn:microsoft.com/office/officeart/2005/8/layout/vList6"/>
    <dgm:cxn modelId="{4918D14A-B9A8-42D8-95E4-00EB59AEB538}" type="presOf" srcId="{CD7BD943-35E1-45FA-9946-8A64DBDDFF26}" destId="{DAC10D58-C1F5-4A49-9540-6CD069972D02}" srcOrd="0" destOrd="2" presId="urn:microsoft.com/office/officeart/2005/8/layout/vList6"/>
    <dgm:cxn modelId="{BA1EAB74-9D40-4E40-92AE-7FA97FA1E0CA}" srcId="{62A2EB4F-F9E2-48F2-9DF8-A3D418E7E85E}" destId="{230B5DD0-81D5-4741-BB23-D831007F71E4}" srcOrd="1" destOrd="0" parTransId="{CE7176AC-927E-4DFE-BCD1-5DF38F638EB7}" sibTransId="{616542A3-85B1-4DA4-A56D-091574189EB1}"/>
    <dgm:cxn modelId="{13B5D374-0856-482E-A74A-59EABB7A87CE}" srcId="{4A8212ED-5644-4046-9DA2-CE1AD35EA261}" destId="{62A2EB4F-F9E2-48F2-9DF8-A3D418E7E85E}" srcOrd="0" destOrd="0" parTransId="{89F44D28-F66F-475F-A5BF-4BE7A60A5F81}" sibTransId="{B251E1B5-813C-4990-A054-8A84B628BFAC}"/>
    <dgm:cxn modelId="{5B41BC83-5F4B-47EE-8590-4DA640E49DB3}" srcId="{62A2EB4F-F9E2-48F2-9DF8-A3D418E7E85E}" destId="{2E3C92BC-5C49-4B24-8BF8-41ECAD376A94}" srcOrd="0" destOrd="0" parTransId="{06F15662-1110-4B79-B855-F4765AF49328}" sibTransId="{BAD779F2-3A36-44E8-9033-66962865D833}"/>
    <dgm:cxn modelId="{FE80CB88-3D0A-467B-8BDD-923553F28F2B}" type="presOf" srcId="{4A8212ED-5644-4046-9DA2-CE1AD35EA261}" destId="{311F52AB-5042-4F39-8132-BF188BDFF308}" srcOrd="0" destOrd="0" presId="urn:microsoft.com/office/officeart/2005/8/layout/vList6"/>
    <dgm:cxn modelId="{52FF778E-418E-4A64-9097-66B0B98463FF}" type="presOf" srcId="{2E3C92BC-5C49-4B24-8BF8-41ECAD376A94}" destId="{DAC10D58-C1F5-4A49-9540-6CD069972D02}" srcOrd="0" destOrd="0" presId="urn:microsoft.com/office/officeart/2005/8/layout/vList6"/>
    <dgm:cxn modelId="{8EB36399-701F-4187-ADD1-1E0DC20767C9}" srcId="{62A2EB4F-F9E2-48F2-9DF8-A3D418E7E85E}" destId="{CD7BD943-35E1-45FA-9946-8A64DBDDFF26}" srcOrd="2" destOrd="0" parTransId="{40A2F632-1E01-4CDE-A7A2-FDBE70610B67}" sibTransId="{D20194E1-1C5E-436B-8EB5-B6D892D9DBF5}"/>
    <dgm:cxn modelId="{8475E7BB-9ED1-467D-9DF3-5284502F2A1E}" type="presOf" srcId="{62A2EB4F-F9E2-48F2-9DF8-A3D418E7E85E}" destId="{D969FDC0-50C9-439F-98D1-EDB5D0C7196B}" srcOrd="0" destOrd="0" presId="urn:microsoft.com/office/officeart/2005/8/layout/vList6"/>
    <dgm:cxn modelId="{80909A64-F545-40CC-82E9-71EA8E869037}" type="presParOf" srcId="{311F52AB-5042-4F39-8132-BF188BDFF308}" destId="{47E9D2EA-BF5C-4E5D-8F22-30ED77B91349}" srcOrd="0" destOrd="0" presId="urn:microsoft.com/office/officeart/2005/8/layout/vList6"/>
    <dgm:cxn modelId="{A00F43FE-7ACD-418F-A410-C6D15A5B88D6}" type="presParOf" srcId="{47E9D2EA-BF5C-4E5D-8F22-30ED77B91349}" destId="{D969FDC0-50C9-439F-98D1-EDB5D0C7196B}" srcOrd="0" destOrd="0" presId="urn:microsoft.com/office/officeart/2005/8/layout/vList6"/>
    <dgm:cxn modelId="{8DACA8A8-443B-4975-B8FE-6DE346498843}" type="presParOf" srcId="{47E9D2EA-BF5C-4E5D-8F22-30ED77B91349}" destId="{DAC10D58-C1F5-4A49-9540-6CD069972D02}" srcOrd="1" destOrd="0" presId="urn:microsoft.com/office/officeart/2005/8/layout/v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9213033A-D56B-45EF-A55F-9FCED29BCB44}" type="doc">
      <dgm:prSet loTypeId="urn:microsoft.com/office/officeart/2005/8/layout/list1" loCatId="list" qsTypeId="urn:microsoft.com/office/officeart/2005/8/quickstyle/simple1" qsCatId="simple" csTypeId="urn:microsoft.com/office/officeart/2005/8/colors/accent2_4" csCatId="accent2" phldr="1"/>
      <dgm:spPr/>
      <dgm:t>
        <a:bodyPr/>
        <a:lstStyle/>
        <a:p>
          <a:endParaRPr lang="en-IN"/>
        </a:p>
      </dgm:t>
    </dgm:pt>
    <dgm:pt modelId="{A3065065-A98B-4971-A071-938D839315AE}">
      <dgm:prSet phldrT="[Text]" custT="1"/>
      <dgm:spPr/>
      <dgm:t>
        <a:bodyPr/>
        <a:lstStyle/>
        <a:p>
          <a:r>
            <a:rPr lang="en-US" sz="3200" dirty="0">
              <a:solidFill>
                <a:schemeClr val="tx2"/>
              </a:solidFill>
            </a:rPr>
            <a:t>F: FLEXIBLE</a:t>
          </a:r>
          <a:endParaRPr lang="en-IN" sz="3200" dirty="0">
            <a:solidFill>
              <a:schemeClr val="tx2"/>
            </a:solidFill>
          </a:endParaRPr>
        </a:p>
      </dgm:t>
    </dgm:pt>
    <dgm:pt modelId="{7748404F-4705-497F-B97E-080E58FEF351}" type="parTrans" cxnId="{B0A98464-3F96-48D9-B62A-82BDE36F893C}">
      <dgm:prSet/>
      <dgm:spPr/>
      <dgm:t>
        <a:bodyPr/>
        <a:lstStyle/>
        <a:p>
          <a:endParaRPr lang="en-IN" sz="3200">
            <a:solidFill>
              <a:schemeClr val="tx2"/>
            </a:solidFill>
          </a:endParaRPr>
        </a:p>
      </dgm:t>
    </dgm:pt>
    <dgm:pt modelId="{0A2D94AC-4C44-4314-8555-34A05DA5B289}" type="sibTrans" cxnId="{B0A98464-3F96-48D9-B62A-82BDE36F893C}">
      <dgm:prSet/>
      <dgm:spPr/>
      <dgm:t>
        <a:bodyPr/>
        <a:lstStyle/>
        <a:p>
          <a:endParaRPr lang="en-IN" sz="3200">
            <a:solidFill>
              <a:schemeClr val="tx2"/>
            </a:solidFill>
          </a:endParaRPr>
        </a:p>
      </dgm:t>
    </dgm:pt>
    <dgm:pt modelId="{57A5361B-8A77-4633-8D9F-C83EE7BC054D}">
      <dgm:prSet phldrT="[Text]" custT="1"/>
      <dgm:spPr/>
      <dgm:t>
        <a:bodyPr/>
        <a:lstStyle/>
        <a:p>
          <a:r>
            <a:rPr lang="en-US" sz="3200" dirty="0">
              <a:solidFill>
                <a:schemeClr val="tx2"/>
              </a:solidFill>
            </a:rPr>
            <a:t>I: INTRINSIC</a:t>
          </a:r>
          <a:endParaRPr lang="en-IN" sz="3200" dirty="0">
            <a:solidFill>
              <a:schemeClr val="tx2"/>
            </a:solidFill>
          </a:endParaRPr>
        </a:p>
      </dgm:t>
    </dgm:pt>
    <dgm:pt modelId="{E0EE6034-3259-4176-8761-12C086631936}" type="parTrans" cxnId="{5FB9C169-0A96-488D-A2C1-EA4AB699BD5A}">
      <dgm:prSet/>
      <dgm:spPr/>
      <dgm:t>
        <a:bodyPr/>
        <a:lstStyle/>
        <a:p>
          <a:endParaRPr lang="en-IN" sz="3200">
            <a:solidFill>
              <a:schemeClr val="tx2"/>
            </a:solidFill>
          </a:endParaRPr>
        </a:p>
      </dgm:t>
    </dgm:pt>
    <dgm:pt modelId="{C4F5DDD0-058A-4BFE-A1EE-528DDA986315}" type="sibTrans" cxnId="{5FB9C169-0A96-488D-A2C1-EA4AB699BD5A}">
      <dgm:prSet/>
      <dgm:spPr/>
      <dgm:t>
        <a:bodyPr/>
        <a:lstStyle/>
        <a:p>
          <a:endParaRPr lang="en-IN" sz="3200">
            <a:solidFill>
              <a:schemeClr val="tx2"/>
            </a:solidFill>
          </a:endParaRPr>
        </a:p>
      </dgm:t>
    </dgm:pt>
    <dgm:pt modelId="{4C0853D6-9F76-45FD-AB2C-20A6AFC0009F}">
      <dgm:prSet phldrT="[Text]" custT="1"/>
      <dgm:spPr/>
      <dgm:t>
        <a:bodyPr/>
        <a:lstStyle/>
        <a:p>
          <a:r>
            <a:rPr lang="en-US" sz="3200" dirty="0">
              <a:solidFill>
                <a:schemeClr val="tx2"/>
              </a:solidFill>
            </a:rPr>
            <a:t>F: FLEXIBLE</a:t>
          </a:r>
          <a:endParaRPr lang="en-IN" sz="3200" dirty="0">
            <a:solidFill>
              <a:schemeClr val="tx2"/>
            </a:solidFill>
          </a:endParaRPr>
        </a:p>
      </dgm:t>
    </dgm:pt>
    <dgm:pt modelId="{21E5347F-2106-45D9-9EFC-1E8C8464541A}" type="parTrans" cxnId="{E5E33D9B-1684-453A-9315-6223BC9E6BA5}">
      <dgm:prSet/>
      <dgm:spPr/>
      <dgm:t>
        <a:bodyPr/>
        <a:lstStyle/>
        <a:p>
          <a:endParaRPr lang="en-IN" sz="3200">
            <a:solidFill>
              <a:schemeClr val="tx2"/>
            </a:solidFill>
          </a:endParaRPr>
        </a:p>
      </dgm:t>
    </dgm:pt>
    <dgm:pt modelId="{A1B2A0B2-0105-4E61-BD8A-9ECF790EBA63}" type="sibTrans" cxnId="{E5E33D9B-1684-453A-9315-6223BC9E6BA5}">
      <dgm:prSet/>
      <dgm:spPr/>
      <dgm:t>
        <a:bodyPr/>
        <a:lstStyle/>
        <a:p>
          <a:endParaRPr lang="en-IN" sz="3200">
            <a:solidFill>
              <a:schemeClr val="tx2"/>
            </a:solidFill>
          </a:endParaRPr>
        </a:p>
      </dgm:t>
    </dgm:pt>
    <dgm:pt modelId="{1951C0A4-FE18-412F-B937-5B0C7C3951D0}">
      <dgm:prSet custT="1"/>
      <dgm:spPr/>
      <dgm:t>
        <a:bodyPr/>
        <a:lstStyle/>
        <a:p>
          <a:r>
            <a:rPr lang="en-US" sz="3200" dirty="0">
              <a:solidFill>
                <a:schemeClr val="tx2"/>
              </a:solidFill>
            </a:rPr>
            <a:t>A: AFFORDABLE</a:t>
          </a:r>
          <a:endParaRPr lang="en-IN" sz="3200" dirty="0">
            <a:solidFill>
              <a:schemeClr val="tx2"/>
            </a:solidFill>
          </a:endParaRPr>
        </a:p>
      </dgm:t>
    </dgm:pt>
    <dgm:pt modelId="{B596D351-61C8-4D95-84D7-84583F75D3EA}" type="parTrans" cxnId="{6EC176FC-1952-438D-B6DE-982A3E06A586}">
      <dgm:prSet/>
      <dgm:spPr/>
      <dgm:t>
        <a:bodyPr/>
        <a:lstStyle/>
        <a:p>
          <a:endParaRPr lang="en-IN" sz="3200">
            <a:solidFill>
              <a:schemeClr val="tx2"/>
            </a:solidFill>
          </a:endParaRPr>
        </a:p>
      </dgm:t>
    </dgm:pt>
    <dgm:pt modelId="{7990FD81-5E4A-40E9-9D78-1A960EA683B0}" type="sibTrans" cxnId="{6EC176FC-1952-438D-B6DE-982A3E06A586}">
      <dgm:prSet/>
      <dgm:spPr/>
      <dgm:t>
        <a:bodyPr/>
        <a:lstStyle/>
        <a:p>
          <a:endParaRPr lang="en-IN" sz="3200">
            <a:solidFill>
              <a:schemeClr val="tx2"/>
            </a:solidFill>
          </a:endParaRPr>
        </a:p>
      </dgm:t>
    </dgm:pt>
    <dgm:pt modelId="{DCBE0749-1A28-4A52-B5DA-E803CA2299D9}" type="pres">
      <dgm:prSet presAssocID="{9213033A-D56B-45EF-A55F-9FCED29BCB44}" presName="linear" presStyleCnt="0">
        <dgm:presLayoutVars>
          <dgm:dir/>
          <dgm:animLvl val="lvl"/>
          <dgm:resizeHandles val="exact"/>
        </dgm:presLayoutVars>
      </dgm:prSet>
      <dgm:spPr/>
    </dgm:pt>
    <dgm:pt modelId="{FD96C342-613B-4DC5-B1D7-FF38F6E75ADF}" type="pres">
      <dgm:prSet presAssocID="{A3065065-A98B-4971-A071-938D839315AE}" presName="parentLin" presStyleCnt="0"/>
      <dgm:spPr/>
    </dgm:pt>
    <dgm:pt modelId="{680CDB10-A7D5-4CF1-A03F-0287F84A9511}" type="pres">
      <dgm:prSet presAssocID="{A3065065-A98B-4971-A071-938D839315AE}" presName="parentLeftMargin" presStyleLbl="node1" presStyleIdx="0" presStyleCnt="4"/>
      <dgm:spPr/>
    </dgm:pt>
    <dgm:pt modelId="{2B812E08-3395-49D3-A3C3-7092EA5743E2}" type="pres">
      <dgm:prSet presAssocID="{A3065065-A98B-4971-A071-938D839315AE}" presName="parentText" presStyleLbl="node1" presStyleIdx="0" presStyleCnt="4">
        <dgm:presLayoutVars>
          <dgm:chMax val="0"/>
          <dgm:bulletEnabled val="1"/>
        </dgm:presLayoutVars>
      </dgm:prSet>
      <dgm:spPr/>
    </dgm:pt>
    <dgm:pt modelId="{5DE29648-D559-4FE9-85FA-D44C2E7669F9}" type="pres">
      <dgm:prSet presAssocID="{A3065065-A98B-4971-A071-938D839315AE}" presName="negativeSpace" presStyleCnt="0"/>
      <dgm:spPr/>
    </dgm:pt>
    <dgm:pt modelId="{3BF35E6F-043F-45FD-8C5C-A9EF0883281D}" type="pres">
      <dgm:prSet presAssocID="{A3065065-A98B-4971-A071-938D839315AE}" presName="childText" presStyleLbl="conFgAcc1" presStyleIdx="0" presStyleCnt="4">
        <dgm:presLayoutVars>
          <dgm:bulletEnabled val="1"/>
        </dgm:presLayoutVars>
      </dgm:prSet>
      <dgm:spPr/>
    </dgm:pt>
    <dgm:pt modelId="{1C65CD23-746A-4B58-8036-E392162B7844}" type="pres">
      <dgm:prSet presAssocID="{0A2D94AC-4C44-4314-8555-34A05DA5B289}" presName="spaceBetweenRectangles" presStyleCnt="0"/>
      <dgm:spPr/>
    </dgm:pt>
    <dgm:pt modelId="{824EAD4C-70EA-4F57-87DF-7884F56243A0}" type="pres">
      <dgm:prSet presAssocID="{57A5361B-8A77-4633-8D9F-C83EE7BC054D}" presName="parentLin" presStyleCnt="0"/>
      <dgm:spPr/>
    </dgm:pt>
    <dgm:pt modelId="{E49767CB-558C-4885-BB44-582316F20279}" type="pres">
      <dgm:prSet presAssocID="{57A5361B-8A77-4633-8D9F-C83EE7BC054D}" presName="parentLeftMargin" presStyleLbl="node1" presStyleIdx="0" presStyleCnt="4"/>
      <dgm:spPr/>
    </dgm:pt>
    <dgm:pt modelId="{98701039-1AEE-4744-9515-8EFE28CC546B}" type="pres">
      <dgm:prSet presAssocID="{57A5361B-8A77-4633-8D9F-C83EE7BC054D}" presName="parentText" presStyleLbl="node1" presStyleIdx="1" presStyleCnt="4">
        <dgm:presLayoutVars>
          <dgm:chMax val="0"/>
          <dgm:bulletEnabled val="1"/>
        </dgm:presLayoutVars>
      </dgm:prSet>
      <dgm:spPr/>
    </dgm:pt>
    <dgm:pt modelId="{7F36E054-F179-4D57-A995-072AF2033AF5}" type="pres">
      <dgm:prSet presAssocID="{57A5361B-8A77-4633-8D9F-C83EE7BC054D}" presName="negativeSpace" presStyleCnt="0"/>
      <dgm:spPr/>
    </dgm:pt>
    <dgm:pt modelId="{197BD518-E9A1-481A-A9EF-6095687919E5}" type="pres">
      <dgm:prSet presAssocID="{57A5361B-8A77-4633-8D9F-C83EE7BC054D}" presName="childText" presStyleLbl="conFgAcc1" presStyleIdx="1" presStyleCnt="4">
        <dgm:presLayoutVars>
          <dgm:bulletEnabled val="1"/>
        </dgm:presLayoutVars>
      </dgm:prSet>
      <dgm:spPr/>
    </dgm:pt>
    <dgm:pt modelId="{32D28A58-8027-460C-9403-364A70FEC4C2}" type="pres">
      <dgm:prSet presAssocID="{C4F5DDD0-058A-4BFE-A1EE-528DDA986315}" presName="spaceBetweenRectangles" presStyleCnt="0"/>
      <dgm:spPr/>
    </dgm:pt>
    <dgm:pt modelId="{6A2BC64C-AD7F-45EF-8B48-DF8570311351}" type="pres">
      <dgm:prSet presAssocID="{4C0853D6-9F76-45FD-AB2C-20A6AFC0009F}" presName="parentLin" presStyleCnt="0"/>
      <dgm:spPr/>
    </dgm:pt>
    <dgm:pt modelId="{21C2C856-6C5C-40FA-B3F6-E29F02EEB758}" type="pres">
      <dgm:prSet presAssocID="{4C0853D6-9F76-45FD-AB2C-20A6AFC0009F}" presName="parentLeftMargin" presStyleLbl="node1" presStyleIdx="1" presStyleCnt="4"/>
      <dgm:spPr/>
    </dgm:pt>
    <dgm:pt modelId="{B3F0A9F4-D0E7-4D8D-812A-BCD8F3C74E95}" type="pres">
      <dgm:prSet presAssocID="{4C0853D6-9F76-45FD-AB2C-20A6AFC0009F}" presName="parentText" presStyleLbl="node1" presStyleIdx="2" presStyleCnt="4">
        <dgm:presLayoutVars>
          <dgm:chMax val="0"/>
          <dgm:bulletEnabled val="1"/>
        </dgm:presLayoutVars>
      </dgm:prSet>
      <dgm:spPr/>
    </dgm:pt>
    <dgm:pt modelId="{1816FCC6-1822-491E-9703-7C7E8059DCAD}" type="pres">
      <dgm:prSet presAssocID="{4C0853D6-9F76-45FD-AB2C-20A6AFC0009F}" presName="negativeSpace" presStyleCnt="0"/>
      <dgm:spPr/>
    </dgm:pt>
    <dgm:pt modelId="{304AA20A-7D79-487F-89C0-D23C1E6829A9}" type="pres">
      <dgm:prSet presAssocID="{4C0853D6-9F76-45FD-AB2C-20A6AFC0009F}" presName="childText" presStyleLbl="conFgAcc1" presStyleIdx="2" presStyleCnt="4">
        <dgm:presLayoutVars>
          <dgm:bulletEnabled val="1"/>
        </dgm:presLayoutVars>
      </dgm:prSet>
      <dgm:spPr/>
    </dgm:pt>
    <dgm:pt modelId="{969AF8AC-9FF6-4696-8F43-25D80B75BF12}" type="pres">
      <dgm:prSet presAssocID="{A1B2A0B2-0105-4E61-BD8A-9ECF790EBA63}" presName="spaceBetweenRectangles" presStyleCnt="0"/>
      <dgm:spPr/>
    </dgm:pt>
    <dgm:pt modelId="{89E42743-6EE7-4334-9774-FD1DB5A6439A}" type="pres">
      <dgm:prSet presAssocID="{1951C0A4-FE18-412F-B937-5B0C7C3951D0}" presName="parentLin" presStyleCnt="0"/>
      <dgm:spPr/>
    </dgm:pt>
    <dgm:pt modelId="{26EC45A4-BDE0-4D7B-B63F-1D54A357A837}" type="pres">
      <dgm:prSet presAssocID="{1951C0A4-FE18-412F-B937-5B0C7C3951D0}" presName="parentLeftMargin" presStyleLbl="node1" presStyleIdx="2" presStyleCnt="4"/>
      <dgm:spPr/>
    </dgm:pt>
    <dgm:pt modelId="{8CAA26C6-08DE-47E9-8813-138532B6FB6B}" type="pres">
      <dgm:prSet presAssocID="{1951C0A4-FE18-412F-B937-5B0C7C3951D0}" presName="parentText" presStyleLbl="node1" presStyleIdx="3" presStyleCnt="4">
        <dgm:presLayoutVars>
          <dgm:chMax val="0"/>
          <dgm:bulletEnabled val="1"/>
        </dgm:presLayoutVars>
      </dgm:prSet>
      <dgm:spPr/>
    </dgm:pt>
    <dgm:pt modelId="{D22CC3C1-530C-4419-A937-8DBDE02940CE}" type="pres">
      <dgm:prSet presAssocID="{1951C0A4-FE18-412F-B937-5B0C7C3951D0}" presName="negativeSpace" presStyleCnt="0"/>
      <dgm:spPr/>
    </dgm:pt>
    <dgm:pt modelId="{89DACEE4-EE4C-4034-8A3B-4556E8B19F3E}" type="pres">
      <dgm:prSet presAssocID="{1951C0A4-FE18-412F-B937-5B0C7C3951D0}" presName="childText" presStyleLbl="conFgAcc1" presStyleIdx="3" presStyleCnt="4">
        <dgm:presLayoutVars>
          <dgm:bulletEnabled val="1"/>
        </dgm:presLayoutVars>
      </dgm:prSet>
      <dgm:spPr/>
    </dgm:pt>
  </dgm:ptLst>
  <dgm:cxnLst>
    <dgm:cxn modelId="{880D5529-347A-422F-9CBC-4E58A9EF31A7}" type="presOf" srcId="{57A5361B-8A77-4633-8D9F-C83EE7BC054D}" destId="{E49767CB-558C-4885-BB44-582316F20279}" srcOrd="0" destOrd="0" presId="urn:microsoft.com/office/officeart/2005/8/layout/list1"/>
    <dgm:cxn modelId="{B0A98464-3F96-48D9-B62A-82BDE36F893C}" srcId="{9213033A-D56B-45EF-A55F-9FCED29BCB44}" destId="{A3065065-A98B-4971-A071-938D839315AE}" srcOrd="0" destOrd="0" parTransId="{7748404F-4705-497F-B97E-080E58FEF351}" sibTransId="{0A2D94AC-4C44-4314-8555-34A05DA5B289}"/>
    <dgm:cxn modelId="{53453568-FCF3-4225-B156-3284015393E8}" type="presOf" srcId="{4C0853D6-9F76-45FD-AB2C-20A6AFC0009F}" destId="{B3F0A9F4-D0E7-4D8D-812A-BCD8F3C74E95}" srcOrd="1" destOrd="0" presId="urn:microsoft.com/office/officeart/2005/8/layout/list1"/>
    <dgm:cxn modelId="{5FB9C169-0A96-488D-A2C1-EA4AB699BD5A}" srcId="{9213033A-D56B-45EF-A55F-9FCED29BCB44}" destId="{57A5361B-8A77-4633-8D9F-C83EE7BC054D}" srcOrd="1" destOrd="0" parTransId="{E0EE6034-3259-4176-8761-12C086631936}" sibTransId="{C4F5DDD0-058A-4BFE-A1EE-528DDA986315}"/>
    <dgm:cxn modelId="{70B77094-6269-482B-9FE1-C85A6BAC7C85}" type="presOf" srcId="{9213033A-D56B-45EF-A55F-9FCED29BCB44}" destId="{DCBE0749-1A28-4A52-B5DA-E803CA2299D9}" srcOrd="0" destOrd="0" presId="urn:microsoft.com/office/officeart/2005/8/layout/list1"/>
    <dgm:cxn modelId="{E5E33D9B-1684-453A-9315-6223BC9E6BA5}" srcId="{9213033A-D56B-45EF-A55F-9FCED29BCB44}" destId="{4C0853D6-9F76-45FD-AB2C-20A6AFC0009F}" srcOrd="2" destOrd="0" parTransId="{21E5347F-2106-45D9-9EFC-1E8C8464541A}" sibTransId="{A1B2A0B2-0105-4E61-BD8A-9ECF790EBA63}"/>
    <dgm:cxn modelId="{4ADB6B9C-F697-48EF-8E57-A6DED4A04A3B}" type="presOf" srcId="{4C0853D6-9F76-45FD-AB2C-20A6AFC0009F}" destId="{21C2C856-6C5C-40FA-B3F6-E29F02EEB758}" srcOrd="0" destOrd="0" presId="urn:microsoft.com/office/officeart/2005/8/layout/list1"/>
    <dgm:cxn modelId="{B293E1A7-5CAB-4AFE-B2AC-C764C215E0CF}" type="presOf" srcId="{57A5361B-8A77-4633-8D9F-C83EE7BC054D}" destId="{98701039-1AEE-4744-9515-8EFE28CC546B}" srcOrd="1" destOrd="0" presId="urn:microsoft.com/office/officeart/2005/8/layout/list1"/>
    <dgm:cxn modelId="{92CDFFB8-22F5-49B9-BAAF-C7C04E989735}" type="presOf" srcId="{A3065065-A98B-4971-A071-938D839315AE}" destId="{2B812E08-3395-49D3-A3C3-7092EA5743E2}" srcOrd="1" destOrd="0" presId="urn:microsoft.com/office/officeart/2005/8/layout/list1"/>
    <dgm:cxn modelId="{EF7F1DC0-6B17-4D45-B9BC-8B02BC7B5FCD}" type="presOf" srcId="{1951C0A4-FE18-412F-B937-5B0C7C3951D0}" destId="{26EC45A4-BDE0-4D7B-B63F-1D54A357A837}" srcOrd="0" destOrd="0" presId="urn:microsoft.com/office/officeart/2005/8/layout/list1"/>
    <dgm:cxn modelId="{4AC36EF7-F071-4C28-A20E-CD23B5695A81}" type="presOf" srcId="{A3065065-A98B-4971-A071-938D839315AE}" destId="{680CDB10-A7D5-4CF1-A03F-0287F84A9511}" srcOrd="0" destOrd="0" presId="urn:microsoft.com/office/officeart/2005/8/layout/list1"/>
    <dgm:cxn modelId="{0CDD70F7-CFCE-4FD4-A4B5-92E70ADC0590}" type="presOf" srcId="{1951C0A4-FE18-412F-B937-5B0C7C3951D0}" destId="{8CAA26C6-08DE-47E9-8813-138532B6FB6B}" srcOrd="1" destOrd="0" presId="urn:microsoft.com/office/officeart/2005/8/layout/list1"/>
    <dgm:cxn modelId="{6EC176FC-1952-438D-B6DE-982A3E06A586}" srcId="{9213033A-D56B-45EF-A55F-9FCED29BCB44}" destId="{1951C0A4-FE18-412F-B937-5B0C7C3951D0}" srcOrd="3" destOrd="0" parTransId="{B596D351-61C8-4D95-84D7-84583F75D3EA}" sibTransId="{7990FD81-5E4A-40E9-9D78-1A960EA683B0}"/>
    <dgm:cxn modelId="{6D57035B-3D41-495F-9401-358A0BA125DA}" type="presParOf" srcId="{DCBE0749-1A28-4A52-B5DA-E803CA2299D9}" destId="{FD96C342-613B-4DC5-B1D7-FF38F6E75ADF}" srcOrd="0" destOrd="0" presId="urn:microsoft.com/office/officeart/2005/8/layout/list1"/>
    <dgm:cxn modelId="{3BF82A3E-B4DA-4748-A422-DCCA92BCCF8F}" type="presParOf" srcId="{FD96C342-613B-4DC5-B1D7-FF38F6E75ADF}" destId="{680CDB10-A7D5-4CF1-A03F-0287F84A9511}" srcOrd="0" destOrd="0" presId="urn:microsoft.com/office/officeart/2005/8/layout/list1"/>
    <dgm:cxn modelId="{E69C7B76-3A2D-4731-8038-CA82A653994D}" type="presParOf" srcId="{FD96C342-613B-4DC5-B1D7-FF38F6E75ADF}" destId="{2B812E08-3395-49D3-A3C3-7092EA5743E2}" srcOrd="1" destOrd="0" presId="urn:microsoft.com/office/officeart/2005/8/layout/list1"/>
    <dgm:cxn modelId="{6C7E9CB8-1FB9-4AB5-971E-F8CFC523D528}" type="presParOf" srcId="{DCBE0749-1A28-4A52-B5DA-E803CA2299D9}" destId="{5DE29648-D559-4FE9-85FA-D44C2E7669F9}" srcOrd="1" destOrd="0" presId="urn:microsoft.com/office/officeart/2005/8/layout/list1"/>
    <dgm:cxn modelId="{1D6C48DE-1669-44BF-84E4-4C13B34E61E1}" type="presParOf" srcId="{DCBE0749-1A28-4A52-B5DA-E803CA2299D9}" destId="{3BF35E6F-043F-45FD-8C5C-A9EF0883281D}" srcOrd="2" destOrd="0" presId="urn:microsoft.com/office/officeart/2005/8/layout/list1"/>
    <dgm:cxn modelId="{1D9DE9CD-E5F8-4DF0-A3A2-85A4F05183F3}" type="presParOf" srcId="{DCBE0749-1A28-4A52-B5DA-E803CA2299D9}" destId="{1C65CD23-746A-4B58-8036-E392162B7844}" srcOrd="3" destOrd="0" presId="urn:microsoft.com/office/officeart/2005/8/layout/list1"/>
    <dgm:cxn modelId="{66521002-F6B0-4384-9985-9B2422499C27}" type="presParOf" srcId="{DCBE0749-1A28-4A52-B5DA-E803CA2299D9}" destId="{824EAD4C-70EA-4F57-87DF-7884F56243A0}" srcOrd="4" destOrd="0" presId="urn:microsoft.com/office/officeart/2005/8/layout/list1"/>
    <dgm:cxn modelId="{70F83635-3287-4394-B8DD-FBE3EB3F7B8C}" type="presParOf" srcId="{824EAD4C-70EA-4F57-87DF-7884F56243A0}" destId="{E49767CB-558C-4885-BB44-582316F20279}" srcOrd="0" destOrd="0" presId="urn:microsoft.com/office/officeart/2005/8/layout/list1"/>
    <dgm:cxn modelId="{FF699274-2FF9-4E2F-A3E3-889C84F7DE5E}" type="presParOf" srcId="{824EAD4C-70EA-4F57-87DF-7884F56243A0}" destId="{98701039-1AEE-4744-9515-8EFE28CC546B}" srcOrd="1" destOrd="0" presId="urn:microsoft.com/office/officeart/2005/8/layout/list1"/>
    <dgm:cxn modelId="{6A4086A8-1104-4558-8ADA-84B7A1FD9024}" type="presParOf" srcId="{DCBE0749-1A28-4A52-B5DA-E803CA2299D9}" destId="{7F36E054-F179-4D57-A995-072AF2033AF5}" srcOrd="5" destOrd="0" presId="urn:microsoft.com/office/officeart/2005/8/layout/list1"/>
    <dgm:cxn modelId="{34D19D8A-FBF9-47BA-8453-2C9DFB7DC495}" type="presParOf" srcId="{DCBE0749-1A28-4A52-B5DA-E803CA2299D9}" destId="{197BD518-E9A1-481A-A9EF-6095687919E5}" srcOrd="6" destOrd="0" presId="urn:microsoft.com/office/officeart/2005/8/layout/list1"/>
    <dgm:cxn modelId="{17D1D78E-4769-4BBE-8F44-8E8DA27D1EE8}" type="presParOf" srcId="{DCBE0749-1A28-4A52-B5DA-E803CA2299D9}" destId="{32D28A58-8027-460C-9403-364A70FEC4C2}" srcOrd="7" destOrd="0" presId="urn:microsoft.com/office/officeart/2005/8/layout/list1"/>
    <dgm:cxn modelId="{A1BDC16B-8E25-4AE8-97B9-5D84BD23AE3B}" type="presParOf" srcId="{DCBE0749-1A28-4A52-B5DA-E803CA2299D9}" destId="{6A2BC64C-AD7F-45EF-8B48-DF8570311351}" srcOrd="8" destOrd="0" presId="urn:microsoft.com/office/officeart/2005/8/layout/list1"/>
    <dgm:cxn modelId="{3148E619-5E52-4685-9DDD-6EE53E365A2C}" type="presParOf" srcId="{6A2BC64C-AD7F-45EF-8B48-DF8570311351}" destId="{21C2C856-6C5C-40FA-B3F6-E29F02EEB758}" srcOrd="0" destOrd="0" presId="urn:microsoft.com/office/officeart/2005/8/layout/list1"/>
    <dgm:cxn modelId="{B760B0C7-C73D-44B0-BE93-AD3DA6F0CDAF}" type="presParOf" srcId="{6A2BC64C-AD7F-45EF-8B48-DF8570311351}" destId="{B3F0A9F4-D0E7-4D8D-812A-BCD8F3C74E95}" srcOrd="1" destOrd="0" presId="urn:microsoft.com/office/officeart/2005/8/layout/list1"/>
    <dgm:cxn modelId="{E81FCDBE-FDCC-46DB-8947-9E74B53352A4}" type="presParOf" srcId="{DCBE0749-1A28-4A52-B5DA-E803CA2299D9}" destId="{1816FCC6-1822-491E-9703-7C7E8059DCAD}" srcOrd="9" destOrd="0" presId="urn:microsoft.com/office/officeart/2005/8/layout/list1"/>
    <dgm:cxn modelId="{9DF5855C-71CC-437E-8B18-CF1BB8120FC5}" type="presParOf" srcId="{DCBE0749-1A28-4A52-B5DA-E803CA2299D9}" destId="{304AA20A-7D79-487F-89C0-D23C1E6829A9}" srcOrd="10" destOrd="0" presId="urn:microsoft.com/office/officeart/2005/8/layout/list1"/>
    <dgm:cxn modelId="{30047C84-E35D-4257-80FA-5D815124F7D7}" type="presParOf" srcId="{DCBE0749-1A28-4A52-B5DA-E803CA2299D9}" destId="{969AF8AC-9FF6-4696-8F43-25D80B75BF12}" srcOrd="11" destOrd="0" presId="urn:microsoft.com/office/officeart/2005/8/layout/list1"/>
    <dgm:cxn modelId="{CDB25C20-F62F-4A79-9931-AE9282CEAB25}" type="presParOf" srcId="{DCBE0749-1A28-4A52-B5DA-E803CA2299D9}" destId="{89E42743-6EE7-4334-9774-FD1DB5A6439A}" srcOrd="12" destOrd="0" presId="urn:microsoft.com/office/officeart/2005/8/layout/list1"/>
    <dgm:cxn modelId="{0F09658A-72C5-4D0A-8589-3708CF48E648}" type="presParOf" srcId="{89E42743-6EE7-4334-9774-FD1DB5A6439A}" destId="{26EC45A4-BDE0-4D7B-B63F-1D54A357A837}" srcOrd="0" destOrd="0" presId="urn:microsoft.com/office/officeart/2005/8/layout/list1"/>
    <dgm:cxn modelId="{D57D55E4-AF2F-4763-A934-E29FCB671535}" type="presParOf" srcId="{89E42743-6EE7-4334-9774-FD1DB5A6439A}" destId="{8CAA26C6-08DE-47E9-8813-138532B6FB6B}" srcOrd="1" destOrd="0" presId="urn:microsoft.com/office/officeart/2005/8/layout/list1"/>
    <dgm:cxn modelId="{7D7FA709-CB8B-4A84-B256-FAD55C8767F2}" type="presParOf" srcId="{DCBE0749-1A28-4A52-B5DA-E803CA2299D9}" destId="{D22CC3C1-530C-4419-A937-8DBDE02940CE}" srcOrd="13" destOrd="0" presId="urn:microsoft.com/office/officeart/2005/8/layout/list1"/>
    <dgm:cxn modelId="{B6C64850-8AFA-452E-AB18-2D44F22620C2}" type="presParOf" srcId="{DCBE0749-1A28-4A52-B5DA-E803CA2299D9}" destId="{89DACEE4-EE4C-4034-8A3B-4556E8B19F3E}" srcOrd="14"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E33A69-DF37-463A-976A-6FCE81374AF0}">
      <dsp:nvSpPr>
        <dsp:cNvPr id="0" name=""/>
        <dsp:cNvSpPr/>
      </dsp:nvSpPr>
      <dsp:spPr>
        <a:xfrm rot="5400000">
          <a:off x="-101879" y="104133"/>
          <a:ext cx="679195" cy="475437"/>
        </a:xfrm>
        <a:prstGeom prst="chevron">
          <a:avLst/>
        </a:prstGeom>
        <a:gradFill rotWithShape="0">
          <a:gsLst>
            <a:gs pos="0">
              <a:schemeClr val="accent2">
                <a:shade val="50000"/>
                <a:hueOff val="0"/>
                <a:satOff val="0"/>
                <a:lumOff val="0"/>
                <a:alphaOff val="0"/>
                <a:satMod val="103000"/>
                <a:lumMod val="102000"/>
                <a:tint val="94000"/>
              </a:schemeClr>
            </a:gs>
            <a:gs pos="50000">
              <a:schemeClr val="accent2">
                <a:shade val="50000"/>
                <a:hueOff val="0"/>
                <a:satOff val="0"/>
                <a:lumOff val="0"/>
                <a:alphaOff val="0"/>
                <a:satMod val="110000"/>
                <a:lumMod val="100000"/>
                <a:shade val="100000"/>
              </a:schemeClr>
            </a:gs>
            <a:gs pos="100000">
              <a:schemeClr val="accent2">
                <a:shade val="50000"/>
                <a:hueOff val="0"/>
                <a:satOff val="0"/>
                <a:lumOff val="0"/>
                <a:alphaOff val="0"/>
                <a:lumMod val="99000"/>
                <a:satMod val="120000"/>
                <a:shade val="78000"/>
              </a:schemeClr>
            </a:gs>
          </a:gsLst>
          <a:lin ang="5400000" scaled="0"/>
        </a:gradFill>
        <a:ln w="6350" cap="flat" cmpd="sng" algn="ctr">
          <a:solidFill>
            <a:schemeClr val="accent2">
              <a:shade val="50000"/>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11430" tIns="11430" rIns="11430" bIns="11430" numCol="1" spcCol="1270" anchor="ctr" anchorCtr="0">
          <a:noAutofit/>
          <a:scene3d>
            <a:camera prst="orthographicFront"/>
            <a:lightRig rig="soft" dir="t">
              <a:rot lat="0" lon="0" rev="15600000"/>
            </a:lightRig>
          </a:scene3d>
          <a:sp3d extrusionH="57150" prstMaterial="softEdge">
            <a:bevelT w="25400" h="38100"/>
          </a:sp3d>
        </a:bodyPr>
        <a:lstStyle/>
        <a:p>
          <a:pPr marL="0" lvl="0" indent="0" algn="ctr" defTabSz="800100">
            <a:lnSpc>
              <a:spcPct val="90000"/>
            </a:lnSpc>
            <a:spcBef>
              <a:spcPct val="0"/>
            </a:spcBef>
            <a:spcAft>
              <a:spcPct val="35000"/>
            </a:spcAft>
            <a:buNone/>
          </a:pPr>
          <a:r>
            <a:rPr lang="en-US" sz="1800" b="1" kern="1200" cap="none" spc="0" dirty="0">
              <a:ln/>
              <a:solidFill>
                <a:schemeClr val="accent4"/>
              </a:solidFill>
              <a:effectLst/>
            </a:rPr>
            <a:t>1.</a:t>
          </a:r>
        </a:p>
      </dsp:txBody>
      <dsp:txXfrm rot="-5400000">
        <a:off x="1" y="239973"/>
        <a:ext cx="475437" cy="203758"/>
      </dsp:txXfrm>
    </dsp:sp>
    <dsp:sp modelId="{3520C38F-BF8B-4F5E-8A71-84AFB5DF92F9}">
      <dsp:nvSpPr>
        <dsp:cNvPr id="0" name=""/>
        <dsp:cNvSpPr/>
      </dsp:nvSpPr>
      <dsp:spPr>
        <a:xfrm rot="5400000">
          <a:off x="4950647" y="-4475208"/>
          <a:ext cx="441709" cy="9392130"/>
        </a:xfrm>
        <a:prstGeom prst="round2SameRect">
          <a:avLst/>
        </a:prstGeom>
        <a:solidFill>
          <a:schemeClr val="lt1">
            <a:alpha val="90000"/>
            <a:hueOff val="0"/>
            <a:satOff val="0"/>
            <a:lumOff val="0"/>
            <a:alphaOff val="0"/>
          </a:schemeClr>
        </a:solidFill>
        <a:ln w="6350" cap="flat" cmpd="sng" algn="ctr">
          <a:solidFill>
            <a:schemeClr val="accent2">
              <a:shade val="5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scene3d>
            <a:camera prst="orthographicFront"/>
            <a:lightRig rig="soft" dir="t">
              <a:rot lat="0" lon="0" rev="15600000"/>
            </a:lightRig>
          </a:scene3d>
          <a:sp3d extrusionH="57150" prstMaterial="softEdge">
            <a:bevelT w="25400" h="38100"/>
          </a:sp3d>
        </a:bodyPr>
        <a:lstStyle/>
        <a:p>
          <a:pPr marL="171450" lvl="1" indent="-171450" algn="l" defTabSz="800100">
            <a:lnSpc>
              <a:spcPct val="90000"/>
            </a:lnSpc>
            <a:spcBef>
              <a:spcPct val="0"/>
            </a:spcBef>
            <a:spcAft>
              <a:spcPct val="15000"/>
            </a:spcAft>
            <a:buChar char="•"/>
          </a:pPr>
          <a:r>
            <a:rPr lang="en-US" sz="1800" b="1" kern="1200" cap="none" spc="0" dirty="0">
              <a:ln/>
              <a:solidFill>
                <a:schemeClr val="accent4"/>
              </a:solidFill>
              <a:effectLst/>
              <a:latin typeface="Georgia" panose="02040502050405020303" pitchFamily="18" charset="0"/>
            </a:rPr>
            <a:t>BRAKES DEFECTS: BRAKE WARNING LIGHT</a:t>
          </a:r>
        </a:p>
      </dsp:txBody>
      <dsp:txXfrm rot="-5400000">
        <a:off x="475437" y="21564"/>
        <a:ext cx="9370568" cy="398585"/>
      </dsp:txXfrm>
    </dsp:sp>
    <dsp:sp modelId="{99C27517-4692-4169-B654-C371C0599413}">
      <dsp:nvSpPr>
        <dsp:cNvPr id="0" name=""/>
        <dsp:cNvSpPr/>
      </dsp:nvSpPr>
      <dsp:spPr>
        <a:xfrm rot="5400000">
          <a:off x="-101879" y="681420"/>
          <a:ext cx="679195" cy="475437"/>
        </a:xfrm>
        <a:prstGeom prst="chevron">
          <a:avLst/>
        </a:prstGeom>
        <a:gradFill rotWithShape="0">
          <a:gsLst>
            <a:gs pos="0">
              <a:schemeClr val="accent2">
                <a:shade val="50000"/>
                <a:hueOff val="-93029"/>
                <a:satOff val="16083"/>
                <a:lumOff val="12990"/>
                <a:alphaOff val="0"/>
                <a:satMod val="103000"/>
                <a:lumMod val="102000"/>
                <a:tint val="94000"/>
              </a:schemeClr>
            </a:gs>
            <a:gs pos="50000">
              <a:schemeClr val="accent2">
                <a:shade val="50000"/>
                <a:hueOff val="-93029"/>
                <a:satOff val="16083"/>
                <a:lumOff val="12990"/>
                <a:alphaOff val="0"/>
                <a:satMod val="110000"/>
                <a:lumMod val="100000"/>
                <a:shade val="100000"/>
              </a:schemeClr>
            </a:gs>
            <a:gs pos="100000">
              <a:schemeClr val="accent2">
                <a:shade val="50000"/>
                <a:hueOff val="-93029"/>
                <a:satOff val="16083"/>
                <a:lumOff val="12990"/>
                <a:alphaOff val="0"/>
                <a:lumMod val="99000"/>
                <a:satMod val="120000"/>
                <a:shade val="78000"/>
              </a:schemeClr>
            </a:gs>
          </a:gsLst>
          <a:lin ang="5400000" scaled="0"/>
        </a:gradFill>
        <a:ln w="6350" cap="flat" cmpd="sng" algn="ctr">
          <a:solidFill>
            <a:schemeClr val="accent2">
              <a:shade val="50000"/>
              <a:hueOff val="-93029"/>
              <a:satOff val="16083"/>
              <a:lumOff val="1299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11430" tIns="11430" rIns="11430" bIns="11430" numCol="1" spcCol="1270" anchor="ctr" anchorCtr="0">
          <a:noAutofit/>
          <a:scene3d>
            <a:camera prst="orthographicFront"/>
            <a:lightRig rig="soft" dir="t">
              <a:rot lat="0" lon="0" rev="15600000"/>
            </a:lightRig>
          </a:scene3d>
          <a:sp3d extrusionH="57150" prstMaterial="softEdge">
            <a:bevelT w="25400" h="38100"/>
          </a:sp3d>
        </a:bodyPr>
        <a:lstStyle/>
        <a:p>
          <a:pPr marL="0" lvl="0" indent="0" algn="ctr" defTabSz="800100">
            <a:lnSpc>
              <a:spcPct val="90000"/>
            </a:lnSpc>
            <a:spcBef>
              <a:spcPct val="0"/>
            </a:spcBef>
            <a:spcAft>
              <a:spcPct val="35000"/>
            </a:spcAft>
            <a:buNone/>
          </a:pPr>
          <a:r>
            <a:rPr lang="en-US" sz="1800" b="1" kern="1200" cap="none" spc="0" dirty="0">
              <a:ln/>
              <a:solidFill>
                <a:schemeClr val="accent4"/>
              </a:solidFill>
              <a:effectLst/>
            </a:rPr>
            <a:t>2.</a:t>
          </a:r>
        </a:p>
      </dsp:txBody>
      <dsp:txXfrm rot="-5400000">
        <a:off x="1" y="817260"/>
        <a:ext cx="475437" cy="203758"/>
      </dsp:txXfrm>
    </dsp:sp>
    <dsp:sp modelId="{70F0EEF2-8D12-40F4-9D3B-36B430C8CF66}">
      <dsp:nvSpPr>
        <dsp:cNvPr id="0" name=""/>
        <dsp:cNvSpPr/>
      </dsp:nvSpPr>
      <dsp:spPr>
        <a:xfrm rot="5400000">
          <a:off x="4950763" y="-3895786"/>
          <a:ext cx="441477" cy="9392130"/>
        </a:xfrm>
        <a:prstGeom prst="round2SameRect">
          <a:avLst/>
        </a:prstGeom>
        <a:solidFill>
          <a:schemeClr val="lt1">
            <a:alpha val="90000"/>
            <a:hueOff val="0"/>
            <a:satOff val="0"/>
            <a:lumOff val="0"/>
            <a:alphaOff val="0"/>
          </a:schemeClr>
        </a:solidFill>
        <a:ln w="6350" cap="flat" cmpd="sng" algn="ctr">
          <a:solidFill>
            <a:schemeClr val="accent2">
              <a:shade val="50000"/>
              <a:hueOff val="-84655"/>
              <a:satOff val="16181"/>
              <a:lumOff val="12088"/>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scene3d>
            <a:camera prst="orthographicFront"/>
            <a:lightRig rig="soft" dir="t">
              <a:rot lat="0" lon="0" rev="15600000"/>
            </a:lightRig>
          </a:scene3d>
          <a:sp3d extrusionH="57150" prstMaterial="softEdge">
            <a:bevelT w="25400" h="38100"/>
          </a:sp3d>
        </a:bodyPr>
        <a:lstStyle/>
        <a:p>
          <a:pPr marL="171450" lvl="1" indent="-171450" algn="l" defTabSz="800100">
            <a:lnSpc>
              <a:spcPct val="90000"/>
            </a:lnSpc>
            <a:spcBef>
              <a:spcPct val="0"/>
            </a:spcBef>
            <a:spcAft>
              <a:spcPct val="15000"/>
            </a:spcAft>
            <a:buChar char="•"/>
          </a:pPr>
          <a:r>
            <a:rPr lang="en-US" sz="1800" b="1" kern="1200" cap="none" spc="0" dirty="0">
              <a:ln/>
              <a:solidFill>
                <a:schemeClr val="accent4"/>
              </a:solidFill>
              <a:effectLst/>
              <a:latin typeface="Georgia" panose="02040502050405020303" pitchFamily="18" charset="0"/>
            </a:rPr>
            <a:t>PRESSURE ANALYSIS AND AUTOMATIC PUMPING OF BLOWN OUT TIRES.</a:t>
          </a:r>
        </a:p>
      </dsp:txBody>
      <dsp:txXfrm rot="-5400000">
        <a:off x="475437" y="601091"/>
        <a:ext cx="9370579" cy="398375"/>
      </dsp:txXfrm>
    </dsp:sp>
    <dsp:sp modelId="{2515665E-D067-4432-A2AF-777363ED4C2A}">
      <dsp:nvSpPr>
        <dsp:cNvPr id="0" name=""/>
        <dsp:cNvSpPr/>
      </dsp:nvSpPr>
      <dsp:spPr>
        <a:xfrm rot="5400000">
          <a:off x="-101879" y="1258706"/>
          <a:ext cx="679195" cy="475437"/>
        </a:xfrm>
        <a:prstGeom prst="chevron">
          <a:avLst/>
        </a:prstGeom>
        <a:gradFill rotWithShape="0">
          <a:gsLst>
            <a:gs pos="0">
              <a:schemeClr val="accent2">
                <a:shade val="50000"/>
                <a:hueOff val="-186057"/>
                <a:satOff val="32165"/>
                <a:lumOff val="25981"/>
                <a:alphaOff val="0"/>
                <a:satMod val="103000"/>
                <a:lumMod val="102000"/>
                <a:tint val="94000"/>
              </a:schemeClr>
            </a:gs>
            <a:gs pos="50000">
              <a:schemeClr val="accent2">
                <a:shade val="50000"/>
                <a:hueOff val="-186057"/>
                <a:satOff val="32165"/>
                <a:lumOff val="25981"/>
                <a:alphaOff val="0"/>
                <a:satMod val="110000"/>
                <a:lumMod val="100000"/>
                <a:shade val="100000"/>
              </a:schemeClr>
            </a:gs>
            <a:gs pos="100000">
              <a:schemeClr val="accent2">
                <a:shade val="50000"/>
                <a:hueOff val="-186057"/>
                <a:satOff val="32165"/>
                <a:lumOff val="25981"/>
                <a:alphaOff val="0"/>
                <a:lumMod val="99000"/>
                <a:satMod val="120000"/>
                <a:shade val="78000"/>
              </a:schemeClr>
            </a:gs>
          </a:gsLst>
          <a:lin ang="5400000" scaled="0"/>
        </a:gradFill>
        <a:ln w="6350" cap="flat" cmpd="sng" algn="ctr">
          <a:solidFill>
            <a:schemeClr val="accent2">
              <a:shade val="50000"/>
              <a:hueOff val="-186057"/>
              <a:satOff val="32165"/>
              <a:lumOff val="25981"/>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11430" tIns="11430" rIns="11430" bIns="11430" numCol="1" spcCol="1270" anchor="ctr" anchorCtr="0">
          <a:noAutofit/>
          <a:scene3d>
            <a:camera prst="orthographicFront"/>
            <a:lightRig rig="soft" dir="t">
              <a:rot lat="0" lon="0" rev="15600000"/>
            </a:lightRig>
          </a:scene3d>
          <a:sp3d extrusionH="57150" prstMaterial="softEdge">
            <a:bevelT w="25400" h="38100"/>
          </a:sp3d>
        </a:bodyPr>
        <a:lstStyle/>
        <a:p>
          <a:pPr marL="0" lvl="0" indent="0" algn="ctr" defTabSz="800100">
            <a:lnSpc>
              <a:spcPct val="90000"/>
            </a:lnSpc>
            <a:spcBef>
              <a:spcPct val="0"/>
            </a:spcBef>
            <a:spcAft>
              <a:spcPct val="35000"/>
            </a:spcAft>
            <a:buNone/>
          </a:pPr>
          <a:r>
            <a:rPr lang="en-US" sz="1800" b="1" kern="1200" cap="none" spc="0" dirty="0">
              <a:ln/>
              <a:solidFill>
                <a:schemeClr val="accent4"/>
              </a:solidFill>
              <a:effectLst/>
            </a:rPr>
            <a:t>3.</a:t>
          </a:r>
        </a:p>
      </dsp:txBody>
      <dsp:txXfrm rot="-5400000">
        <a:off x="1" y="1394546"/>
        <a:ext cx="475437" cy="203758"/>
      </dsp:txXfrm>
    </dsp:sp>
    <dsp:sp modelId="{58A39917-4554-4E9F-98C6-50866605022A}">
      <dsp:nvSpPr>
        <dsp:cNvPr id="0" name=""/>
        <dsp:cNvSpPr/>
      </dsp:nvSpPr>
      <dsp:spPr>
        <a:xfrm rot="5400000">
          <a:off x="4950763" y="-3318499"/>
          <a:ext cx="441477" cy="9392130"/>
        </a:xfrm>
        <a:prstGeom prst="round2SameRect">
          <a:avLst/>
        </a:prstGeom>
        <a:solidFill>
          <a:schemeClr val="lt1">
            <a:alpha val="90000"/>
            <a:hueOff val="0"/>
            <a:satOff val="0"/>
            <a:lumOff val="0"/>
            <a:alphaOff val="0"/>
          </a:schemeClr>
        </a:solidFill>
        <a:ln w="6350" cap="flat" cmpd="sng" algn="ctr">
          <a:solidFill>
            <a:schemeClr val="accent2">
              <a:shade val="50000"/>
              <a:hueOff val="-169311"/>
              <a:satOff val="32363"/>
              <a:lumOff val="24177"/>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scene3d>
            <a:camera prst="orthographicFront"/>
            <a:lightRig rig="soft" dir="t">
              <a:rot lat="0" lon="0" rev="15600000"/>
            </a:lightRig>
          </a:scene3d>
          <a:sp3d extrusionH="57150" prstMaterial="softEdge">
            <a:bevelT w="25400" h="38100"/>
          </a:sp3d>
        </a:bodyPr>
        <a:lstStyle/>
        <a:p>
          <a:pPr marL="171450" lvl="1" indent="-171450" algn="l" defTabSz="800100">
            <a:lnSpc>
              <a:spcPct val="90000"/>
            </a:lnSpc>
            <a:spcBef>
              <a:spcPct val="0"/>
            </a:spcBef>
            <a:spcAft>
              <a:spcPct val="15000"/>
            </a:spcAft>
            <a:buChar char="•"/>
          </a:pPr>
          <a:r>
            <a:rPr lang="en-US" sz="1800" b="1" kern="1200" cap="none" spc="0" dirty="0">
              <a:ln/>
              <a:solidFill>
                <a:schemeClr val="accent4"/>
              </a:solidFill>
              <a:effectLst/>
              <a:latin typeface="Georgia" panose="02040502050405020303" pitchFamily="18" charset="0"/>
            </a:rPr>
            <a:t>INOPERATIVE HEADLIGHTS: LIGHT SENSOR</a:t>
          </a:r>
        </a:p>
      </dsp:txBody>
      <dsp:txXfrm rot="-5400000">
        <a:off x="475437" y="1178378"/>
        <a:ext cx="9370579" cy="398375"/>
      </dsp:txXfrm>
    </dsp:sp>
    <dsp:sp modelId="{D5A6AF80-EF9A-47CE-9E2D-5737561DDCD0}">
      <dsp:nvSpPr>
        <dsp:cNvPr id="0" name=""/>
        <dsp:cNvSpPr/>
      </dsp:nvSpPr>
      <dsp:spPr>
        <a:xfrm rot="5400000">
          <a:off x="-101879" y="1835992"/>
          <a:ext cx="679195" cy="475437"/>
        </a:xfrm>
        <a:prstGeom prst="chevron">
          <a:avLst/>
        </a:prstGeom>
        <a:gradFill rotWithShape="0">
          <a:gsLst>
            <a:gs pos="0">
              <a:schemeClr val="accent2">
                <a:shade val="50000"/>
                <a:hueOff val="-279086"/>
                <a:satOff val="48248"/>
                <a:lumOff val="38971"/>
                <a:alphaOff val="0"/>
                <a:satMod val="103000"/>
                <a:lumMod val="102000"/>
                <a:tint val="94000"/>
              </a:schemeClr>
            </a:gs>
            <a:gs pos="50000">
              <a:schemeClr val="accent2">
                <a:shade val="50000"/>
                <a:hueOff val="-279086"/>
                <a:satOff val="48248"/>
                <a:lumOff val="38971"/>
                <a:alphaOff val="0"/>
                <a:satMod val="110000"/>
                <a:lumMod val="100000"/>
                <a:shade val="100000"/>
              </a:schemeClr>
            </a:gs>
            <a:gs pos="100000">
              <a:schemeClr val="accent2">
                <a:shade val="50000"/>
                <a:hueOff val="-279086"/>
                <a:satOff val="48248"/>
                <a:lumOff val="38971"/>
                <a:alphaOff val="0"/>
                <a:lumMod val="99000"/>
                <a:satMod val="120000"/>
                <a:shade val="78000"/>
              </a:schemeClr>
            </a:gs>
          </a:gsLst>
          <a:lin ang="5400000" scaled="0"/>
        </a:gradFill>
        <a:ln w="6350" cap="flat" cmpd="sng" algn="ctr">
          <a:solidFill>
            <a:schemeClr val="accent2">
              <a:shade val="50000"/>
              <a:hueOff val="-279086"/>
              <a:satOff val="48248"/>
              <a:lumOff val="38971"/>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11430" tIns="11430" rIns="11430" bIns="11430" numCol="1" spcCol="1270" anchor="ctr" anchorCtr="0">
          <a:noAutofit/>
          <a:scene3d>
            <a:camera prst="orthographicFront"/>
            <a:lightRig rig="soft" dir="t">
              <a:rot lat="0" lon="0" rev="15600000"/>
            </a:lightRig>
          </a:scene3d>
          <a:sp3d extrusionH="57150" prstMaterial="softEdge">
            <a:bevelT w="25400" h="38100"/>
          </a:sp3d>
        </a:bodyPr>
        <a:lstStyle/>
        <a:p>
          <a:pPr marL="0" lvl="0" indent="0" algn="ctr" defTabSz="800100">
            <a:lnSpc>
              <a:spcPct val="90000"/>
            </a:lnSpc>
            <a:spcBef>
              <a:spcPct val="0"/>
            </a:spcBef>
            <a:spcAft>
              <a:spcPct val="35000"/>
            </a:spcAft>
            <a:buNone/>
          </a:pPr>
          <a:r>
            <a:rPr lang="en-US" sz="1800" b="1" kern="1200" cap="none" spc="0" dirty="0">
              <a:ln/>
              <a:solidFill>
                <a:schemeClr val="accent4"/>
              </a:solidFill>
              <a:effectLst/>
            </a:rPr>
            <a:t>4.</a:t>
          </a:r>
        </a:p>
      </dsp:txBody>
      <dsp:txXfrm rot="-5400000">
        <a:off x="1" y="1971832"/>
        <a:ext cx="475437" cy="203758"/>
      </dsp:txXfrm>
    </dsp:sp>
    <dsp:sp modelId="{0D1E0E2C-C2BF-402B-9DA6-2AE0EF7ECB05}">
      <dsp:nvSpPr>
        <dsp:cNvPr id="0" name=""/>
        <dsp:cNvSpPr/>
      </dsp:nvSpPr>
      <dsp:spPr>
        <a:xfrm rot="5400000">
          <a:off x="4950763" y="-2705423"/>
          <a:ext cx="441477" cy="9392130"/>
        </a:xfrm>
        <a:prstGeom prst="round2SameRect">
          <a:avLst/>
        </a:prstGeom>
        <a:solidFill>
          <a:schemeClr val="lt1">
            <a:alpha val="90000"/>
            <a:hueOff val="0"/>
            <a:satOff val="0"/>
            <a:lumOff val="0"/>
            <a:alphaOff val="0"/>
          </a:schemeClr>
        </a:solidFill>
        <a:ln w="6350" cap="flat" cmpd="sng" algn="ctr">
          <a:solidFill>
            <a:schemeClr val="accent2">
              <a:shade val="50000"/>
              <a:hueOff val="-253966"/>
              <a:satOff val="48544"/>
              <a:lumOff val="36265"/>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scene3d>
            <a:camera prst="orthographicFront"/>
            <a:lightRig rig="soft" dir="t">
              <a:rot lat="0" lon="0" rev="15600000"/>
            </a:lightRig>
          </a:scene3d>
          <a:sp3d extrusionH="57150" prstMaterial="softEdge">
            <a:bevelT w="25400" h="38100"/>
          </a:sp3d>
        </a:bodyPr>
        <a:lstStyle/>
        <a:p>
          <a:pPr marL="171450" lvl="1" indent="-171450" algn="l" defTabSz="800100">
            <a:lnSpc>
              <a:spcPct val="90000"/>
            </a:lnSpc>
            <a:spcBef>
              <a:spcPct val="0"/>
            </a:spcBef>
            <a:spcAft>
              <a:spcPct val="15000"/>
            </a:spcAft>
            <a:buChar char="•"/>
          </a:pPr>
          <a:r>
            <a:rPr lang="en-US" sz="1800" b="1" kern="1200" cap="none" spc="0" dirty="0">
              <a:ln/>
              <a:solidFill>
                <a:schemeClr val="accent4"/>
              </a:solidFill>
              <a:effectLst/>
              <a:latin typeface="Georgia" panose="02040502050405020303" pitchFamily="18" charset="0"/>
            </a:rPr>
            <a:t>FOR AUTOMATIC OILING OF STEERING AND SUSPENSION</a:t>
          </a:r>
        </a:p>
      </dsp:txBody>
      <dsp:txXfrm rot="-5400000">
        <a:off x="475437" y="1791454"/>
        <a:ext cx="9370579" cy="398375"/>
      </dsp:txXfrm>
    </dsp:sp>
    <dsp:sp modelId="{F4E46303-9BE5-4A14-82FD-20FF622FB51B}">
      <dsp:nvSpPr>
        <dsp:cNvPr id="0" name=""/>
        <dsp:cNvSpPr/>
      </dsp:nvSpPr>
      <dsp:spPr>
        <a:xfrm rot="5400000">
          <a:off x="-101879" y="2413278"/>
          <a:ext cx="679195" cy="475437"/>
        </a:xfrm>
        <a:prstGeom prst="chevron">
          <a:avLst/>
        </a:prstGeom>
        <a:gradFill rotWithShape="0">
          <a:gsLst>
            <a:gs pos="0">
              <a:schemeClr val="accent2">
                <a:shade val="50000"/>
                <a:hueOff val="-186057"/>
                <a:satOff val="32165"/>
                <a:lumOff val="25981"/>
                <a:alphaOff val="0"/>
                <a:satMod val="103000"/>
                <a:lumMod val="102000"/>
                <a:tint val="94000"/>
              </a:schemeClr>
            </a:gs>
            <a:gs pos="50000">
              <a:schemeClr val="accent2">
                <a:shade val="50000"/>
                <a:hueOff val="-186057"/>
                <a:satOff val="32165"/>
                <a:lumOff val="25981"/>
                <a:alphaOff val="0"/>
                <a:satMod val="110000"/>
                <a:lumMod val="100000"/>
                <a:shade val="100000"/>
              </a:schemeClr>
            </a:gs>
            <a:gs pos="100000">
              <a:schemeClr val="accent2">
                <a:shade val="50000"/>
                <a:hueOff val="-186057"/>
                <a:satOff val="32165"/>
                <a:lumOff val="25981"/>
                <a:alphaOff val="0"/>
                <a:lumMod val="99000"/>
                <a:satMod val="120000"/>
                <a:shade val="78000"/>
              </a:schemeClr>
            </a:gs>
          </a:gsLst>
          <a:lin ang="5400000" scaled="0"/>
        </a:gradFill>
        <a:ln w="6350" cap="flat" cmpd="sng" algn="ctr">
          <a:solidFill>
            <a:schemeClr val="accent2">
              <a:shade val="50000"/>
              <a:hueOff val="-186057"/>
              <a:satOff val="32165"/>
              <a:lumOff val="25981"/>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11430" tIns="11430" rIns="11430" bIns="11430" numCol="1" spcCol="1270" anchor="ctr" anchorCtr="0">
          <a:noAutofit/>
          <a:scene3d>
            <a:camera prst="orthographicFront"/>
            <a:lightRig rig="soft" dir="t">
              <a:rot lat="0" lon="0" rev="15600000"/>
            </a:lightRig>
          </a:scene3d>
          <a:sp3d extrusionH="57150" prstMaterial="softEdge">
            <a:bevelT w="25400" h="38100"/>
          </a:sp3d>
        </a:bodyPr>
        <a:lstStyle/>
        <a:p>
          <a:pPr marL="0" lvl="0" indent="0" algn="ctr" defTabSz="800100">
            <a:lnSpc>
              <a:spcPct val="90000"/>
            </a:lnSpc>
            <a:spcBef>
              <a:spcPct val="0"/>
            </a:spcBef>
            <a:spcAft>
              <a:spcPct val="35000"/>
            </a:spcAft>
            <a:buNone/>
          </a:pPr>
          <a:r>
            <a:rPr lang="en-US" sz="1800" b="1" kern="1200" cap="none" spc="0" dirty="0">
              <a:ln/>
              <a:solidFill>
                <a:schemeClr val="accent4"/>
              </a:solidFill>
              <a:effectLst/>
            </a:rPr>
            <a:t>5.</a:t>
          </a:r>
        </a:p>
      </dsp:txBody>
      <dsp:txXfrm rot="-5400000">
        <a:off x="1" y="2549118"/>
        <a:ext cx="475437" cy="203758"/>
      </dsp:txXfrm>
    </dsp:sp>
    <dsp:sp modelId="{3BA219DE-5D7C-4AA1-8099-CE84513012E1}">
      <dsp:nvSpPr>
        <dsp:cNvPr id="0" name=""/>
        <dsp:cNvSpPr/>
      </dsp:nvSpPr>
      <dsp:spPr>
        <a:xfrm rot="5400000">
          <a:off x="4950763" y="-2163927"/>
          <a:ext cx="441477" cy="9392130"/>
        </a:xfrm>
        <a:prstGeom prst="round2SameRect">
          <a:avLst/>
        </a:prstGeom>
        <a:solidFill>
          <a:schemeClr val="lt1">
            <a:alpha val="90000"/>
            <a:hueOff val="0"/>
            <a:satOff val="0"/>
            <a:lumOff val="0"/>
            <a:alphaOff val="0"/>
          </a:schemeClr>
        </a:solidFill>
        <a:ln w="6350" cap="flat" cmpd="sng" algn="ctr">
          <a:solidFill>
            <a:schemeClr val="accent2">
              <a:shade val="50000"/>
              <a:hueOff val="-169311"/>
              <a:satOff val="32363"/>
              <a:lumOff val="24177"/>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scene3d>
            <a:camera prst="orthographicFront"/>
            <a:lightRig rig="soft" dir="t">
              <a:rot lat="0" lon="0" rev="15600000"/>
            </a:lightRig>
          </a:scene3d>
          <a:sp3d extrusionH="57150" prstMaterial="softEdge">
            <a:bevelT w="25400" h="38100"/>
          </a:sp3d>
        </a:bodyPr>
        <a:lstStyle/>
        <a:p>
          <a:pPr marL="171450" lvl="1" indent="-171450" algn="l" defTabSz="800100">
            <a:lnSpc>
              <a:spcPct val="90000"/>
            </a:lnSpc>
            <a:spcBef>
              <a:spcPct val="0"/>
            </a:spcBef>
            <a:spcAft>
              <a:spcPct val="15000"/>
            </a:spcAft>
            <a:buChar char="•"/>
          </a:pPr>
          <a:r>
            <a:rPr lang="en-US" sz="1800" b="1" kern="1200" cap="none" spc="0" dirty="0">
              <a:ln/>
              <a:solidFill>
                <a:schemeClr val="accent4"/>
              </a:solidFill>
              <a:effectLst/>
              <a:latin typeface="Georgia" panose="02040502050405020303" pitchFamily="18" charset="0"/>
            </a:rPr>
            <a:t>FOR ASSURED USE OF SEATBELT </a:t>
          </a:r>
          <a:endParaRPr lang="en-IN" sz="1800" b="1" kern="1200" cap="none" spc="0" dirty="0">
            <a:ln/>
            <a:solidFill>
              <a:schemeClr val="accent4"/>
            </a:solidFill>
            <a:effectLst/>
          </a:endParaRPr>
        </a:p>
      </dsp:txBody>
      <dsp:txXfrm rot="-5400000">
        <a:off x="475437" y="2332950"/>
        <a:ext cx="9370579" cy="398375"/>
      </dsp:txXfrm>
    </dsp:sp>
    <dsp:sp modelId="{F69C4F61-57E9-4811-A195-F8CA2D5F1AAC}">
      <dsp:nvSpPr>
        <dsp:cNvPr id="0" name=""/>
        <dsp:cNvSpPr/>
      </dsp:nvSpPr>
      <dsp:spPr>
        <a:xfrm rot="5400000">
          <a:off x="-101879" y="2990564"/>
          <a:ext cx="679195" cy="475437"/>
        </a:xfrm>
        <a:prstGeom prst="chevron">
          <a:avLst/>
        </a:prstGeom>
        <a:gradFill rotWithShape="0">
          <a:gsLst>
            <a:gs pos="0">
              <a:schemeClr val="accent2">
                <a:shade val="50000"/>
                <a:hueOff val="-93029"/>
                <a:satOff val="16083"/>
                <a:lumOff val="12990"/>
                <a:alphaOff val="0"/>
                <a:satMod val="103000"/>
                <a:lumMod val="102000"/>
                <a:tint val="94000"/>
              </a:schemeClr>
            </a:gs>
            <a:gs pos="50000">
              <a:schemeClr val="accent2">
                <a:shade val="50000"/>
                <a:hueOff val="-93029"/>
                <a:satOff val="16083"/>
                <a:lumOff val="12990"/>
                <a:alphaOff val="0"/>
                <a:satMod val="110000"/>
                <a:lumMod val="100000"/>
                <a:shade val="100000"/>
              </a:schemeClr>
            </a:gs>
            <a:gs pos="100000">
              <a:schemeClr val="accent2">
                <a:shade val="50000"/>
                <a:hueOff val="-93029"/>
                <a:satOff val="16083"/>
                <a:lumOff val="12990"/>
                <a:alphaOff val="0"/>
                <a:lumMod val="99000"/>
                <a:satMod val="120000"/>
                <a:shade val="78000"/>
              </a:schemeClr>
            </a:gs>
          </a:gsLst>
          <a:lin ang="5400000" scaled="0"/>
        </a:gradFill>
        <a:ln w="6350" cap="flat" cmpd="sng" algn="ctr">
          <a:solidFill>
            <a:schemeClr val="accent2">
              <a:shade val="50000"/>
              <a:hueOff val="-93029"/>
              <a:satOff val="16083"/>
              <a:lumOff val="1299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8255" tIns="8255" rIns="8255" bIns="8255" numCol="1" spcCol="1270" anchor="ctr" anchorCtr="0">
          <a:noAutofit/>
          <a:scene3d>
            <a:camera prst="orthographicFront"/>
            <a:lightRig rig="soft" dir="t">
              <a:rot lat="0" lon="0" rev="15600000"/>
            </a:lightRig>
          </a:scene3d>
          <a:sp3d extrusionH="57150" prstMaterial="softEdge">
            <a:bevelT w="25400" h="38100"/>
          </a:sp3d>
        </a:bodyPr>
        <a:lstStyle/>
        <a:p>
          <a:pPr marL="0" lvl="0" indent="0" algn="ctr" defTabSz="577850">
            <a:lnSpc>
              <a:spcPct val="90000"/>
            </a:lnSpc>
            <a:spcBef>
              <a:spcPct val="0"/>
            </a:spcBef>
            <a:spcAft>
              <a:spcPct val="35000"/>
            </a:spcAft>
            <a:buNone/>
          </a:pPr>
          <a:r>
            <a:rPr lang="en-US" sz="1300" b="1" kern="1200" cap="none" spc="0" dirty="0">
              <a:ln/>
              <a:solidFill>
                <a:schemeClr val="accent4"/>
              </a:solidFill>
              <a:effectLst/>
            </a:rPr>
            <a:t>5.</a:t>
          </a:r>
        </a:p>
      </dsp:txBody>
      <dsp:txXfrm rot="-5400000">
        <a:off x="1" y="3126404"/>
        <a:ext cx="475437" cy="203758"/>
      </dsp:txXfrm>
    </dsp:sp>
    <dsp:sp modelId="{18C4C455-4390-4EB7-AD24-4315935224DA}">
      <dsp:nvSpPr>
        <dsp:cNvPr id="0" name=""/>
        <dsp:cNvSpPr/>
      </dsp:nvSpPr>
      <dsp:spPr>
        <a:xfrm rot="5400000">
          <a:off x="4950763" y="-1586641"/>
          <a:ext cx="441477" cy="9392130"/>
        </a:xfrm>
        <a:prstGeom prst="round2SameRect">
          <a:avLst/>
        </a:prstGeom>
        <a:solidFill>
          <a:schemeClr val="lt1">
            <a:alpha val="90000"/>
            <a:hueOff val="0"/>
            <a:satOff val="0"/>
            <a:lumOff val="0"/>
            <a:alphaOff val="0"/>
          </a:schemeClr>
        </a:solidFill>
        <a:ln w="6350" cap="flat" cmpd="sng" algn="ctr">
          <a:solidFill>
            <a:schemeClr val="accent2">
              <a:shade val="50000"/>
              <a:hueOff val="-84655"/>
              <a:satOff val="16181"/>
              <a:lumOff val="12088"/>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scene3d>
            <a:camera prst="orthographicFront"/>
            <a:lightRig rig="soft" dir="t">
              <a:rot lat="0" lon="0" rev="15600000"/>
            </a:lightRig>
          </a:scene3d>
          <a:sp3d extrusionH="57150" prstMaterial="softEdge">
            <a:bevelT w="25400" h="38100"/>
          </a:sp3d>
        </a:bodyPr>
        <a:lstStyle/>
        <a:p>
          <a:pPr marL="171450" lvl="1" indent="-171450" algn="l" defTabSz="800100">
            <a:lnSpc>
              <a:spcPct val="90000"/>
            </a:lnSpc>
            <a:spcBef>
              <a:spcPct val="0"/>
            </a:spcBef>
            <a:spcAft>
              <a:spcPct val="15000"/>
            </a:spcAft>
            <a:buChar char="•"/>
          </a:pPr>
          <a:r>
            <a:rPr lang="en-US" sz="1800" b="1" kern="1200" cap="none" spc="0" dirty="0">
              <a:ln/>
              <a:solidFill>
                <a:schemeClr val="accent4"/>
              </a:solidFill>
              <a:effectLst/>
              <a:latin typeface="Georgia" panose="02040502050405020303" pitchFamily="18" charset="0"/>
              <a:cs typeface="Times New Roman" panose="02020603050405020304" pitchFamily="18" charset="0"/>
            </a:rPr>
            <a:t>FOR BAD WIPERS </a:t>
          </a:r>
          <a:endParaRPr lang="en-IN" sz="1800" b="1" kern="1200" cap="none" spc="0" dirty="0">
            <a:ln/>
            <a:solidFill>
              <a:schemeClr val="accent4"/>
            </a:solidFill>
            <a:effectLst/>
            <a:latin typeface="Georgia" panose="02040502050405020303" pitchFamily="18" charset="0"/>
            <a:cs typeface="Times New Roman" panose="02020603050405020304" pitchFamily="18" charset="0"/>
          </a:endParaRPr>
        </a:p>
      </dsp:txBody>
      <dsp:txXfrm rot="-5400000">
        <a:off x="475437" y="2910236"/>
        <a:ext cx="9370579" cy="39837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325FAF6-061A-4AA3-A9D7-A92A5F4B9782}">
      <dsp:nvSpPr>
        <dsp:cNvPr id="0" name=""/>
        <dsp:cNvSpPr/>
      </dsp:nvSpPr>
      <dsp:spPr>
        <a:xfrm>
          <a:off x="4023360" y="504"/>
          <a:ext cx="6035040" cy="1557409"/>
        </a:xfrm>
        <a:prstGeom prst="rightArrow">
          <a:avLst>
            <a:gd name="adj1" fmla="val 75000"/>
            <a:gd name="adj2" fmla="val 50000"/>
          </a:avLst>
        </a:prstGeom>
        <a:solidFill>
          <a:schemeClr val="accent2">
            <a:alpha val="90000"/>
            <a:tint val="55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430" tIns="11430" rIns="11430" bIns="11430" numCol="1" spcCol="1270" anchor="t" anchorCtr="0">
          <a:noAutofit/>
        </a:bodyPr>
        <a:lstStyle/>
        <a:p>
          <a:pPr marL="171450" lvl="1" indent="-171450" algn="ctr" defTabSz="800100">
            <a:lnSpc>
              <a:spcPct val="90000"/>
            </a:lnSpc>
            <a:spcBef>
              <a:spcPct val="0"/>
            </a:spcBef>
            <a:spcAft>
              <a:spcPct val="15000"/>
            </a:spcAft>
            <a:buChar char="•"/>
          </a:pPr>
          <a:endParaRPr lang="en-US" sz="1800" kern="1200" dirty="0">
            <a:latin typeface="Georgia" panose="02040502050405020303" pitchFamily="18" charset="0"/>
          </a:endParaRPr>
        </a:p>
        <a:p>
          <a:pPr marL="171450" lvl="1" indent="-171450" algn="ctr" defTabSz="800100">
            <a:lnSpc>
              <a:spcPct val="90000"/>
            </a:lnSpc>
            <a:spcBef>
              <a:spcPct val="0"/>
            </a:spcBef>
            <a:spcAft>
              <a:spcPct val="15000"/>
            </a:spcAft>
            <a:buChar char="•"/>
          </a:pPr>
          <a:r>
            <a:rPr lang="en-US" sz="1800" kern="1200" dirty="0">
              <a:latin typeface="Georgia" panose="02040502050405020303" pitchFamily="18" charset="0"/>
            </a:rPr>
            <a:t>If the brake warning light will be turned on if there is any fault in brakes, then it will display about the brake on the screen which is at fault.</a:t>
          </a:r>
        </a:p>
      </dsp:txBody>
      <dsp:txXfrm>
        <a:off x="4023360" y="195180"/>
        <a:ext cx="5451012" cy="1168057"/>
      </dsp:txXfrm>
    </dsp:sp>
    <dsp:sp modelId="{A6A42120-9994-426C-84BF-F592C2CF3652}">
      <dsp:nvSpPr>
        <dsp:cNvPr id="0" name=""/>
        <dsp:cNvSpPr/>
      </dsp:nvSpPr>
      <dsp:spPr>
        <a:xfrm>
          <a:off x="0" y="504"/>
          <a:ext cx="4023360" cy="1557409"/>
        </a:xfrm>
        <a:prstGeom prst="roundRect">
          <a:avLst/>
        </a:prstGeom>
        <a:solidFill>
          <a:schemeClr val="accent2">
            <a:shade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Georgia" panose="02040502050405020303" pitchFamily="18" charset="0"/>
            </a:rPr>
            <a:t>FOR BRAKES</a:t>
          </a:r>
        </a:p>
      </dsp:txBody>
      <dsp:txXfrm>
        <a:off x="76026" y="76530"/>
        <a:ext cx="3871308" cy="1405357"/>
      </dsp:txXfrm>
    </dsp:sp>
    <dsp:sp modelId="{7264769D-6A93-4CF3-8DEB-1B6F97148745}">
      <dsp:nvSpPr>
        <dsp:cNvPr id="0" name=""/>
        <dsp:cNvSpPr/>
      </dsp:nvSpPr>
      <dsp:spPr>
        <a:xfrm>
          <a:off x="4024342" y="1713655"/>
          <a:ext cx="6029146" cy="2412069"/>
        </a:xfrm>
        <a:prstGeom prst="rightArrow">
          <a:avLst>
            <a:gd name="adj1" fmla="val 75000"/>
            <a:gd name="adj2" fmla="val 50000"/>
          </a:avLst>
        </a:prstGeom>
        <a:solidFill>
          <a:schemeClr val="accent2">
            <a:alpha val="90000"/>
            <a:tint val="55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430" tIns="11430" rIns="11430" bIns="11430" numCol="1" spcCol="1270" anchor="t" anchorCtr="0">
          <a:noAutofit/>
        </a:bodyPr>
        <a:lstStyle/>
        <a:p>
          <a:pPr marL="171450" lvl="1" indent="-171450" algn="ctr" defTabSz="800100">
            <a:lnSpc>
              <a:spcPct val="90000"/>
            </a:lnSpc>
            <a:spcBef>
              <a:spcPct val="0"/>
            </a:spcBef>
            <a:spcAft>
              <a:spcPct val="15000"/>
            </a:spcAft>
            <a:buChar char="•"/>
          </a:pPr>
          <a:endParaRPr lang="en-US" sz="1800" b="0" kern="1200" dirty="0">
            <a:latin typeface="Georgia" panose="02040502050405020303" pitchFamily="18" charset="0"/>
          </a:endParaRPr>
        </a:p>
        <a:p>
          <a:pPr marL="171450" lvl="1" indent="-171450" algn="ctr" defTabSz="800100">
            <a:lnSpc>
              <a:spcPct val="90000"/>
            </a:lnSpc>
            <a:spcBef>
              <a:spcPct val="0"/>
            </a:spcBef>
            <a:spcAft>
              <a:spcPct val="15000"/>
            </a:spcAft>
            <a:buChar char="•"/>
          </a:pPr>
          <a:r>
            <a:rPr lang="en-US" sz="1800" b="0" kern="1200" dirty="0">
              <a:latin typeface="Georgia" panose="02040502050405020303" pitchFamily="18" charset="0"/>
            </a:rPr>
            <a:t>Sensors will be installed inside the glass of headlights so that whenever it detects light, it is off and whenever there is no light, it turns on.</a:t>
          </a:r>
        </a:p>
        <a:p>
          <a:pPr marL="171450" lvl="1" indent="-171450" algn="ctr" defTabSz="800100">
            <a:lnSpc>
              <a:spcPct val="90000"/>
            </a:lnSpc>
            <a:spcBef>
              <a:spcPct val="0"/>
            </a:spcBef>
            <a:spcAft>
              <a:spcPct val="15000"/>
            </a:spcAft>
            <a:buChar char="•"/>
          </a:pPr>
          <a:r>
            <a:rPr lang="en-US" sz="1800" b="0" kern="1200" dirty="0">
              <a:latin typeface="Georgia" panose="02040502050405020303" pitchFamily="18" charset="0"/>
            </a:rPr>
            <a:t>So whenever sensor is turned on, it will send electric signal to the screen that the headlights are not working.</a:t>
          </a:r>
        </a:p>
      </dsp:txBody>
      <dsp:txXfrm>
        <a:off x="4024342" y="2015164"/>
        <a:ext cx="5124620" cy="1809051"/>
      </dsp:txXfrm>
    </dsp:sp>
    <dsp:sp modelId="{63E9A285-566A-4E60-94C8-103AA05E8617}">
      <dsp:nvSpPr>
        <dsp:cNvPr id="0" name=""/>
        <dsp:cNvSpPr/>
      </dsp:nvSpPr>
      <dsp:spPr>
        <a:xfrm>
          <a:off x="4911" y="2140984"/>
          <a:ext cx="4019430" cy="1557409"/>
        </a:xfrm>
        <a:prstGeom prst="roundRect">
          <a:avLst/>
        </a:prstGeom>
        <a:solidFill>
          <a:schemeClr val="accent2">
            <a:shade val="50000"/>
            <a:hueOff val="-279086"/>
            <a:satOff val="48248"/>
            <a:lumOff val="3897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Georgia" panose="02040502050405020303" pitchFamily="18" charset="0"/>
            </a:rPr>
            <a:t>FOR HEADLIGHTS</a:t>
          </a:r>
        </a:p>
      </dsp:txBody>
      <dsp:txXfrm>
        <a:off x="80937" y="2217010"/>
        <a:ext cx="3867378" cy="140535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C10D58-C1F5-4A49-9540-6CD069972D02}">
      <dsp:nvSpPr>
        <dsp:cNvPr id="0" name=""/>
        <dsp:cNvSpPr/>
      </dsp:nvSpPr>
      <dsp:spPr>
        <a:xfrm>
          <a:off x="4113721" y="1348"/>
          <a:ext cx="6163051" cy="2969102"/>
        </a:xfrm>
        <a:prstGeom prst="rightArrow">
          <a:avLst>
            <a:gd name="adj1" fmla="val 75000"/>
            <a:gd name="adj2" fmla="val 50000"/>
          </a:avLst>
        </a:prstGeom>
        <a:solidFill>
          <a:schemeClr val="accent2">
            <a:alpha val="90000"/>
            <a:tint val="55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430" tIns="11430" rIns="11430" bIns="11430" numCol="1" spcCol="1270" anchor="t" anchorCtr="0">
          <a:noAutofit/>
        </a:bodyPr>
        <a:lstStyle/>
        <a:p>
          <a:pPr marL="171450" lvl="1" indent="-171450" algn="l" defTabSz="800100">
            <a:lnSpc>
              <a:spcPct val="90000"/>
            </a:lnSpc>
            <a:spcBef>
              <a:spcPct val="0"/>
            </a:spcBef>
            <a:spcAft>
              <a:spcPct val="15000"/>
            </a:spcAft>
            <a:buChar char="•"/>
          </a:pPr>
          <a:endParaRPr lang="en-US" sz="1800" kern="1200" dirty="0">
            <a:latin typeface="Georgia" panose="02040502050405020303" pitchFamily="18" charset="0"/>
          </a:endParaRPr>
        </a:p>
        <a:p>
          <a:pPr marL="171450" lvl="1" indent="-171450" algn="l" defTabSz="800100">
            <a:lnSpc>
              <a:spcPct val="90000"/>
            </a:lnSpc>
            <a:spcBef>
              <a:spcPct val="0"/>
            </a:spcBef>
            <a:spcAft>
              <a:spcPct val="15000"/>
            </a:spcAft>
            <a:buChar char="•"/>
          </a:pPr>
          <a:endParaRPr lang="en-US" sz="1800" kern="1200" dirty="0">
            <a:latin typeface="Georgia" panose="02040502050405020303" pitchFamily="18" charset="0"/>
          </a:endParaRPr>
        </a:p>
        <a:p>
          <a:pPr marL="228600" lvl="1" indent="-228600" algn="l" defTabSz="889000">
            <a:lnSpc>
              <a:spcPct val="90000"/>
            </a:lnSpc>
            <a:spcBef>
              <a:spcPct val="0"/>
            </a:spcBef>
            <a:spcAft>
              <a:spcPct val="15000"/>
            </a:spcAft>
            <a:buChar char="•"/>
          </a:pPr>
          <a:r>
            <a:rPr lang="en-US" sz="2000" kern="1200" dirty="0">
              <a:latin typeface="Georgia" panose="02040502050405020303" pitchFamily="18" charset="0"/>
            </a:rPr>
            <a:t>We will implant the SIT (Self inflating tire technology) in the vehicle which uses the energy of the wheel to self inflate the tires as needed. </a:t>
          </a:r>
        </a:p>
      </dsp:txBody>
      <dsp:txXfrm>
        <a:off x="4113721" y="372486"/>
        <a:ext cx="5049638" cy="2226826"/>
      </dsp:txXfrm>
    </dsp:sp>
    <dsp:sp modelId="{D969FDC0-50C9-439F-98D1-EDB5D0C7196B}">
      <dsp:nvSpPr>
        <dsp:cNvPr id="0" name=""/>
        <dsp:cNvSpPr/>
      </dsp:nvSpPr>
      <dsp:spPr>
        <a:xfrm>
          <a:off x="5020" y="253937"/>
          <a:ext cx="4108700" cy="2463924"/>
        </a:xfrm>
        <a:prstGeom prst="roundRect">
          <a:avLst/>
        </a:prstGeom>
        <a:solidFill>
          <a:schemeClr val="accent2">
            <a:shade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Georgia" panose="02040502050405020303" pitchFamily="18" charset="0"/>
            </a:rPr>
            <a:t>FOR BLOWN OUT TIRES </a:t>
          </a:r>
        </a:p>
      </dsp:txBody>
      <dsp:txXfrm>
        <a:off x="125299" y="374216"/>
        <a:ext cx="3868142" cy="222336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C10D58-C1F5-4A49-9540-6CD069972D02}">
      <dsp:nvSpPr>
        <dsp:cNvPr id="0" name=""/>
        <dsp:cNvSpPr/>
      </dsp:nvSpPr>
      <dsp:spPr>
        <a:xfrm>
          <a:off x="3991011" y="0"/>
          <a:ext cx="6405967" cy="3207011"/>
        </a:xfrm>
        <a:prstGeom prst="rightArrow">
          <a:avLst>
            <a:gd name="adj1" fmla="val 75000"/>
            <a:gd name="adj2" fmla="val 50000"/>
          </a:avLst>
        </a:prstGeom>
        <a:solidFill>
          <a:schemeClr val="accent2">
            <a:alpha val="90000"/>
            <a:tint val="55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065" tIns="12065" rIns="12065" bIns="12065" numCol="1" spcCol="1270" anchor="t" anchorCtr="0">
          <a:noAutofit/>
        </a:bodyPr>
        <a:lstStyle/>
        <a:p>
          <a:pPr marL="171450" lvl="1" indent="-171450" algn="l" defTabSz="844550">
            <a:lnSpc>
              <a:spcPct val="90000"/>
            </a:lnSpc>
            <a:spcBef>
              <a:spcPct val="0"/>
            </a:spcBef>
            <a:spcAft>
              <a:spcPct val="15000"/>
            </a:spcAft>
            <a:buChar char="•"/>
          </a:pPr>
          <a:endParaRPr lang="en-US" sz="1900" kern="1200" dirty="0">
            <a:latin typeface="Georgia" panose="02040502050405020303" pitchFamily="18" charset="0"/>
          </a:endParaRPr>
        </a:p>
        <a:p>
          <a:pPr marL="171450" lvl="1" indent="-171450" algn="l" defTabSz="844550">
            <a:lnSpc>
              <a:spcPct val="90000"/>
            </a:lnSpc>
            <a:spcBef>
              <a:spcPct val="0"/>
            </a:spcBef>
            <a:spcAft>
              <a:spcPct val="15000"/>
            </a:spcAft>
            <a:buChar char="•"/>
          </a:pPr>
          <a:r>
            <a:rPr lang="en-US" sz="1900" kern="1200" dirty="0">
              <a:latin typeface="Georgia" panose="02040502050405020303" pitchFamily="18" charset="0"/>
            </a:rPr>
            <a:t>Whenever steering and suspension lacks oil, the APS (automatic lubrication system) will lubricate it to avoid any stuck in these parts while driving.</a:t>
          </a:r>
        </a:p>
        <a:p>
          <a:pPr marL="171450" lvl="1" indent="-171450" algn="l" defTabSz="844550">
            <a:lnSpc>
              <a:spcPct val="90000"/>
            </a:lnSpc>
            <a:spcBef>
              <a:spcPct val="0"/>
            </a:spcBef>
            <a:spcAft>
              <a:spcPct val="15000"/>
            </a:spcAft>
            <a:buChar char="•"/>
          </a:pPr>
          <a:r>
            <a:rPr lang="en-US" sz="1900" kern="1200" dirty="0">
              <a:latin typeface="Georgia" panose="02040502050405020303" pitchFamily="18" charset="0"/>
            </a:rPr>
            <a:t>Whenever the oil will be below some pre- recognized level, the touch sensor will send information to the screen to have it filled again.</a:t>
          </a:r>
        </a:p>
      </dsp:txBody>
      <dsp:txXfrm>
        <a:off x="3991011" y="400876"/>
        <a:ext cx="5203338" cy="2405259"/>
      </dsp:txXfrm>
    </dsp:sp>
    <dsp:sp modelId="{D969FDC0-50C9-439F-98D1-EDB5D0C7196B}">
      <dsp:nvSpPr>
        <dsp:cNvPr id="0" name=""/>
        <dsp:cNvSpPr/>
      </dsp:nvSpPr>
      <dsp:spPr>
        <a:xfrm>
          <a:off x="390515" y="523880"/>
          <a:ext cx="3500049" cy="2240992"/>
        </a:xfrm>
        <a:prstGeom prst="roundRect">
          <a:avLst/>
        </a:prstGeom>
        <a:solidFill>
          <a:schemeClr val="accent2">
            <a:shade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Georgia" panose="02040502050405020303" pitchFamily="18" charset="0"/>
            </a:rPr>
            <a:t>FOR STEERING AND SUSPENSION</a:t>
          </a:r>
        </a:p>
      </dsp:txBody>
      <dsp:txXfrm>
        <a:off x="499911" y="633276"/>
        <a:ext cx="3281257" cy="202220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BF35E6F-043F-45FD-8C5C-A9EF0883281D}">
      <dsp:nvSpPr>
        <dsp:cNvPr id="0" name=""/>
        <dsp:cNvSpPr/>
      </dsp:nvSpPr>
      <dsp:spPr>
        <a:xfrm>
          <a:off x="0" y="452677"/>
          <a:ext cx="11325225" cy="655200"/>
        </a:xfrm>
        <a:prstGeom prst="rect">
          <a:avLst/>
        </a:prstGeom>
        <a:solidFill>
          <a:schemeClr val="lt1">
            <a:alpha val="90000"/>
            <a:hueOff val="0"/>
            <a:satOff val="0"/>
            <a:lumOff val="0"/>
            <a:alphaOff val="0"/>
          </a:schemeClr>
        </a:solidFill>
        <a:ln w="12700" cap="flat" cmpd="sng" algn="ctr">
          <a:solidFill>
            <a:schemeClr val="accent2">
              <a:shade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B812E08-3395-49D3-A3C3-7092EA5743E2}">
      <dsp:nvSpPr>
        <dsp:cNvPr id="0" name=""/>
        <dsp:cNvSpPr/>
      </dsp:nvSpPr>
      <dsp:spPr>
        <a:xfrm>
          <a:off x="566261" y="68917"/>
          <a:ext cx="7927657" cy="767520"/>
        </a:xfrm>
        <a:prstGeom prst="roundRect">
          <a:avLst/>
        </a:prstGeom>
        <a:solidFill>
          <a:schemeClr val="accent2">
            <a:shade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9647" tIns="0" rIns="299647" bIns="0" numCol="1" spcCol="1270" anchor="ctr" anchorCtr="0">
          <a:noAutofit/>
        </a:bodyPr>
        <a:lstStyle/>
        <a:p>
          <a:pPr marL="0" lvl="0" indent="0" algn="l" defTabSz="1422400">
            <a:lnSpc>
              <a:spcPct val="90000"/>
            </a:lnSpc>
            <a:spcBef>
              <a:spcPct val="0"/>
            </a:spcBef>
            <a:spcAft>
              <a:spcPct val="35000"/>
            </a:spcAft>
            <a:buNone/>
          </a:pPr>
          <a:r>
            <a:rPr lang="en-US" sz="3200" kern="1200" dirty="0">
              <a:solidFill>
                <a:schemeClr val="tx2"/>
              </a:solidFill>
            </a:rPr>
            <a:t>F: FLEXIBLE</a:t>
          </a:r>
          <a:endParaRPr lang="en-IN" sz="3200" kern="1200" dirty="0">
            <a:solidFill>
              <a:schemeClr val="tx2"/>
            </a:solidFill>
          </a:endParaRPr>
        </a:p>
      </dsp:txBody>
      <dsp:txXfrm>
        <a:off x="603728" y="106384"/>
        <a:ext cx="7852723" cy="692586"/>
      </dsp:txXfrm>
    </dsp:sp>
    <dsp:sp modelId="{197BD518-E9A1-481A-A9EF-6095687919E5}">
      <dsp:nvSpPr>
        <dsp:cNvPr id="0" name=""/>
        <dsp:cNvSpPr/>
      </dsp:nvSpPr>
      <dsp:spPr>
        <a:xfrm>
          <a:off x="0" y="1632037"/>
          <a:ext cx="11325225" cy="655200"/>
        </a:xfrm>
        <a:prstGeom prst="rect">
          <a:avLst/>
        </a:prstGeom>
        <a:solidFill>
          <a:schemeClr val="lt1">
            <a:alpha val="90000"/>
            <a:hueOff val="0"/>
            <a:satOff val="0"/>
            <a:lumOff val="0"/>
            <a:alphaOff val="0"/>
          </a:schemeClr>
        </a:solidFill>
        <a:ln w="12700" cap="flat" cmpd="sng" algn="ctr">
          <a:solidFill>
            <a:schemeClr val="accent2">
              <a:shade val="50000"/>
              <a:hueOff val="-126983"/>
              <a:satOff val="24272"/>
              <a:lumOff val="18132"/>
              <a:alphaOff val="0"/>
            </a:schemeClr>
          </a:solidFill>
          <a:prstDash val="solid"/>
          <a:miter lim="800000"/>
        </a:ln>
        <a:effectLst/>
      </dsp:spPr>
      <dsp:style>
        <a:lnRef idx="2">
          <a:scrgbClr r="0" g="0" b="0"/>
        </a:lnRef>
        <a:fillRef idx="1">
          <a:scrgbClr r="0" g="0" b="0"/>
        </a:fillRef>
        <a:effectRef idx="0">
          <a:scrgbClr r="0" g="0" b="0"/>
        </a:effectRef>
        <a:fontRef idx="minor"/>
      </dsp:style>
    </dsp:sp>
    <dsp:sp modelId="{98701039-1AEE-4744-9515-8EFE28CC546B}">
      <dsp:nvSpPr>
        <dsp:cNvPr id="0" name=""/>
        <dsp:cNvSpPr/>
      </dsp:nvSpPr>
      <dsp:spPr>
        <a:xfrm>
          <a:off x="566261" y="1248277"/>
          <a:ext cx="7927657" cy="767520"/>
        </a:xfrm>
        <a:prstGeom prst="roundRect">
          <a:avLst/>
        </a:prstGeom>
        <a:solidFill>
          <a:schemeClr val="accent2">
            <a:shade val="50000"/>
            <a:hueOff val="-139543"/>
            <a:satOff val="24124"/>
            <a:lumOff val="1948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9647" tIns="0" rIns="299647" bIns="0" numCol="1" spcCol="1270" anchor="ctr" anchorCtr="0">
          <a:noAutofit/>
        </a:bodyPr>
        <a:lstStyle/>
        <a:p>
          <a:pPr marL="0" lvl="0" indent="0" algn="l" defTabSz="1422400">
            <a:lnSpc>
              <a:spcPct val="90000"/>
            </a:lnSpc>
            <a:spcBef>
              <a:spcPct val="0"/>
            </a:spcBef>
            <a:spcAft>
              <a:spcPct val="35000"/>
            </a:spcAft>
            <a:buNone/>
          </a:pPr>
          <a:r>
            <a:rPr lang="en-US" sz="3200" kern="1200" dirty="0">
              <a:solidFill>
                <a:schemeClr val="tx2"/>
              </a:solidFill>
            </a:rPr>
            <a:t>I: INTRINSIC</a:t>
          </a:r>
          <a:endParaRPr lang="en-IN" sz="3200" kern="1200" dirty="0">
            <a:solidFill>
              <a:schemeClr val="tx2"/>
            </a:solidFill>
          </a:endParaRPr>
        </a:p>
      </dsp:txBody>
      <dsp:txXfrm>
        <a:off x="603728" y="1285744"/>
        <a:ext cx="7852723" cy="692586"/>
      </dsp:txXfrm>
    </dsp:sp>
    <dsp:sp modelId="{304AA20A-7D79-487F-89C0-D23C1E6829A9}">
      <dsp:nvSpPr>
        <dsp:cNvPr id="0" name=""/>
        <dsp:cNvSpPr/>
      </dsp:nvSpPr>
      <dsp:spPr>
        <a:xfrm>
          <a:off x="0" y="2811397"/>
          <a:ext cx="11325225" cy="655200"/>
        </a:xfrm>
        <a:prstGeom prst="rect">
          <a:avLst/>
        </a:prstGeom>
        <a:solidFill>
          <a:schemeClr val="lt1">
            <a:alpha val="90000"/>
            <a:hueOff val="0"/>
            <a:satOff val="0"/>
            <a:lumOff val="0"/>
            <a:alphaOff val="0"/>
          </a:schemeClr>
        </a:solidFill>
        <a:ln w="12700" cap="flat" cmpd="sng" algn="ctr">
          <a:solidFill>
            <a:schemeClr val="accent2">
              <a:shade val="50000"/>
              <a:hueOff val="-253966"/>
              <a:satOff val="48544"/>
              <a:lumOff val="36265"/>
              <a:alphaOff val="0"/>
            </a:schemeClr>
          </a:solidFill>
          <a:prstDash val="solid"/>
          <a:miter lim="800000"/>
        </a:ln>
        <a:effectLst/>
      </dsp:spPr>
      <dsp:style>
        <a:lnRef idx="2">
          <a:scrgbClr r="0" g="0" b="0"/>
        </a:lnRef>
        <a:fillRef idx="1">
          <a:scrgbClr r="0" g="0" b="0"/>
        </a:fillRef>
        <a:effectRef idx="0">
          <a:scrgbClr r="0" g="0" b="0"/>
        </a:effectRef>
        <a:fontRef idx="minor"/>
      </dsp:style>
    </dsp:sp>
    <dsp:sp modelId="{B3F0A9F4-D0E7-4D8D-812A-BCD8F3C74E95}">
      <dsp:nvSpPr>
        <dsp:cNvPr id="0" name=""/>
        <dsp:cNvSpPr/>
      </dsp:nvSpPr>
      <dsp:spPr>
        <a:xfrm>
          <a:off x="566261" y="2427637"/>
          <a:ext cx="7927657" cy="767520"/>
        </a:xfrm>
        <a:prstGeom prst="roundRect">
          <a:avLst/>
        </a:prstGeom>
        <a:solidFill>
          <a:schemeClr val="accent2">
            <a:shade val="50000"/>
            <a:hueOff val="-279086"/>
            <a:satOff val="48248"/>
            <a:lumOff val="3897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9647" tIns="0" rIns="299647" bIns="0" numCol="1" spcCol="1270" anchor="ctr" anchorCtr="0">
          <a:noAutofit/>
        </a:bodyPr>
        <a:lstStyle/>
        <a:p>
          <a:pPr marL="0" lvl="0" indent="0" algn="l" defTabSz="1422400">
            <a:lnSpc>
              <a:spcPct val="90000"/>
            </a:lnSpc>
            <a:spcBef>
              <a:spcPct val="0"/>
            </a:spcBef>
            <a:spcAft>
              <a:spcPct val="35000"/>
            </a:spcAft>
            <a:buNone/>
          </a:pPr>
          <a:r>
            <a:rPr lang="en-US" sz="3200" kern="1200" dirty="0">
              <a:solidFill>
                <a:schemeClr val="tx2"/>
              </a:solidFill>
            </a:rPr>
            <a:t>F: FLEXIBLE</a:t>
          </a:r>
          <a:endParaRPr lang="en-IN" sz="3200" kern="1200" dirty="0">
            <a:solidFill>
              <a:schemeClr val="tx2"/>
            </a:solidFill>
          </a:endParaRPr>
        </a:p>
      </dsp:txBody>
      <dsp:txXfrm>
        <a:off x="603728" y="2465104"/>
        <a:ext cx="7852723" cy="692586"/>
      </dsp:txXfrm>
    </dsp:sp>
    <dsp:sp modelId="{89DACEE4-EE4C-4034-8A3B-4556E8B19F3E}">
      <dsp:nvSpPr>
        <dsp:cNvPr id="0" name=""/>
        <dsp:cNvSpPr/>
      </dsp:nvSpPr>
      <dsp:spPr>
        <a:xfrm>
          <a:off x="0" y="3990757"/>
          <a:ext cx="11325225" cy="655200"/>
        </a:xfrm>
        <a:prstGeom prst="rect">
          <a:avLst/>
        </a:prstGeom>
        <a:solidFill>
          <a:schemeClr val="lt1">
            <a:alpha val="90000"/>
            <a:hueOff val="0"/>
            <a:satOff val="0"/>
            <a:lumOff val="0"/>
            <a:alphaOff val="0"/>
          </a:schemeClr>
        </a:solidFill>
        <a:ln w="12700" cap="flat" cmpd="sng" algn="ctr">
          <a:solidFill>
            <a:schemeClr val="accent2">
              <a:shade val="50000"/>
              <a:hueOff val="-126983"/>
              <a:satOff val="24272"/>
              <a:lumOff val="18132"/>
              <a:alphaOff val="0"/>
            </a:schemeClr>
          </a:solidFill>
          <a:prstDash val="solid"/>
          <a:miter lim="800000"/>
        </a:ln>
        <a:effectLst/>
      </dsp:spPr>
      <dsp:style>
        <a:lnRef idx="2">
          <a:scrgbClr r="0" g="0" b="0"/>
        </a:lnRef>
        <a:fillRef idx="1">
          <a:scrgbClr r="0" g="0" b="0"/>
        </a:fillRef>
        <a:effectRef idx="0">
          <a:scrgbClr r="0" g="0" b="0"/>
        </a:effectRef>
        <a:fontRef idx="minor"/>
      </dsp:style>
    </dsp:sp>
    <dsp:sp modelId="{8CAA26C6-08DE-47E9-8813-138532B6FB6B}">
      <dsp:nvSpPr>
        <dsp:cNvPr id="0" name=""/>
        <dsp:cNvSpPr/>
      </dsp:nvSpPr>
      <dsp:spPr>
        <a:xfrm>
          <a:off x="566261" y="3606997"/>
          <a:ext cx="7927657" cy="767520"/>
        </a:xfrm>
        <a:prstGeom prst="roundRect">
          <a:avLst/>
        </a:prstGeom>
        <a:solidFill>
          <a:schemeClr val="accent2">
            <a:shade val="50000"/>
            <a:hueOff val="-139543"/>
            <a:satOff val="24124"/>
            <a:lumOff val="1948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9647" tIns="0" rIns="299647" bIns="0" numCol="1" spcCol="1270" anchor="ctr" anchorCtr="0">
          <a:noAutofit/>
        </a:bodyPr>
        <a:lstStyle/>
        <a:p>
          <a:pPr marL="0" lvl="0" indent="0" algn="l" defTabSz="1422400">
            <a:lnSpc>
              <a:spcPct val="90000"/>
            </a:lnSpc>
            <a:spcBef>
              <a:spcPct val="0"/>
            </a:spcBef>
            <a:spcAft>
              <a:spcPct val="35000"/>
            </a:spcAft>
            <a:buNone/>
          </a:pPr>
          <a:r>
            <a:rPr lang="en-US" sz="3200" kern="1200" dirty="0">
              <a:solidFill>
                <a:schemeClr val="tx2"/>
              </a:solidFill>
            </a:rPr>
            <a:t>A: AFFORDABLE</a:t>
          </a:r>
          <a:endParaRPr lang="en-IN" sz="3200" kern="1200" dirty="0">
            <a:solidFill>
              <a:schemeClr val="tx2"/>
            </a:solidFill>
          </a:endParaRPr>
        </a:p>
      </dsp:txBody>
      <dsp:txXfrm>
        <a:off x="603728" y="3644464"/>
        <a:ext cx="7852723" cy="692586"/>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6F93605-0C0C-4258-9724-5F2F9BB3BC90}" type="datetimeFigureOut">
              <a:rPr lang="en-US" smtClean="0"/>
              <a:t>2/6/2022</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63FFE7F-C917-439A-8026-3D301EB5CC28}" type="slidenum">
              <a:rPr lang="en-US" smtClean="0"/>
              <a:t>‹#›</a:t>
            </a:fld>
            <a:endParaRPr lang="en-US"/>
          </a:p>
        </p:txBody>
      </p:sp>
    </p:spTree>
    <p:extLst>
      <p:ext uri="{BB962C8B-B14F-4D97-AF65-F5344CB8AC3E}">
        <p14:creationId xmlns:p14="http://schemas.microsoft.com/office/powerpoint/2010/main" val="7527998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8F31B3D-E4E3-4A80-AB70-C5564C267266}" type="datetimeFigureOut">
              <a:rPr lang="en-US" smtClean="0"/>
              <a:t>2/6/2022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0861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EC0B30D-C07A-425B-A90C-BA7BEB191079}" type="slidenum">
              <a:rPr lang="en-US" smtClean="0"/>
              <a:t>‹#›</a:t>
            </a:fld>
            <a:endParaRPr lang="en-US"/>
          </a:p>
        </p:txBody>
      </p:sp>
    </p:spTree>
    <p:extLst>
      <p:ext uri="{BB962C8B-B14F-4D97-AF65-F5344CB8AC3E}">
        <p14:creationId xmlns:p14="http://schemas.microsoft.com/office/powerpoint/2010/main" val="37231904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066800" y="4245434"/>
            <a:ext cx="8686800" cy="1464906"/>
          </a:xfrm>
        </p:spPr>
        <p:txBody>
          <a:bodyPr anchor="b">
            <a:normAutofit/>
          </a:bodyPr>
          <a:lstStyle>
            <a:lvl1pPr algn="l">
              <a:lnSpc>
                <a:spcPct val="80000"/>
              </a:lnSpc>
              <a:defRPr sz="4800">
                <a:solidFill>
                  <a:schemeClr val="bg1"/>
                </a:solidFill>
                <a:effectLst>
                  <a:outerShdw blurRad="63500" algn="ctr" rotWithShape="0">
                    <a:prstClr val="black">
                      <a:alpha val="40000"/>
                    </a:prstClr>
                  </a:outerShdw>
                </a:effectLst>
              </a:defRPr>
            </a:lvl1pPr>
          </a:lstStyle>
          <a:p>
            <a:r>
              <a:rPr lang="en-US"/>
              <a:t>Click to edit Master title style</a:t>
            </a:r>
            <a:endParaRPr lang="en-US" dirty="0"/>
          </a:p>
        </p:txBody>
      </p:sp>
      <p:sp>
        <p:nvSpPr>
          <p:cNvPr id="3" name="Subtitle 2"/>
          <p:cNvSpPr>
            <a:spLocks noGrp="1"/>
          </p:cNvSpPr>
          <p:nvPr>
            <p:ph type="subTitle" idx="1"/>
          </p:nvPr>
        </p:nvSpPr>
        <p:spPr>
          <a:xfrm>
            <a:off x="1066800" y="5731795"/>
            <a:ext cx="8686800" cy="440405"/>
          </a:xfrm>
        </p:spPr>
        <p:txBody>
          <a:bodyPr/>
          <a:lstStyle>
            <a:lvl1pPr marL="0" indent="0" algn="l">
              <a:spcBef>
                <a:spcPts val="0"/>
              </a:spcBef>
              <a:buNone/>
              <a:defRPr sz="2400">
                <a:solidFill>
                  <a:schemeClr val="bg1"/>
                </a:solidFill>
                <a:effectLst>
                  <a:outerShdw blurRad="63500" algn="ctr" rotWithShape="0">
                    <a:prstClr val="black">
                      <a:alpha val="40000"/>
                    </a:prstClr>
                  </a:outerShdw>
                </a:effectLs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798862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7CC0096-1860-4642-9CD2-0079EA5E7CD1}" type="datetimeFigureOut">
              <a:rPr lang="en-US" smtClean="0"/>
              <a:t>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477154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6400" y="457200"/>
            <a:ext cx="1828800" cy="571976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066800" y="457200"/>
            <a:ext cx="7955280" cy="57197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7CC0096-1860-4642-9CD2-0079EA5E7CD1}" type="datetimeFigureOut">
              <a:rPr lang="en-US" smtClean="0"/>
              <a:t>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524635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066800" y="457518"/>
            <a:ext cx="10058400" cy="1188720"/>
          </a:xfrm>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7CC0096-1860-4642-9CD2-0079EA5E7CD1}" type="datetimeFigureOut">
              <a:rPr lang="en-US" smtClean="0"/>
              <a:t>2/6/2022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112444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69848" y="4242816"/>
            <a:ext cx="8686800" cy="1463040"/>
          </a:xfrm>
        </p:spPr>
        <p:txBody>
          <a:bodyPr anchor="b">
            <a:normAutofit/>
          </a:bodyPr>
          <a:lstStyle>
            <a:lvl1pPr>
              <a:defRPr sz="4800"/>
            </a:lvl1pPr>
          </a:lstStyle>
          <a:p>
            <a:r>
              <a:rPr lang="en-US"/>
              <a:t>Click to edit Master title style</a:t>
            </a:r>
          </a:p>
        </p:txBody>
      </p:sp>
      <p:sp>
        <p:nvSpPr>
          <p:cNvPr id="3" name="Text Placeholder 2"/>
          <p:cNvSpPr>
            <a:spLocks noGrp="1"/>
          </p:cNvSpPr>
          <p:nvPr>
            <p:ph type="body" idx="1"/>
          </p:nvPr>
        </p:nvSpPr>
        <p:spPr>
          <a:xfrm>
            <a:off x="1066799" y="5733288"/>
            <a:ext cx="8686800" cy="438912"/>
          </a:xfrm>
        </p:spPr>
        <p:txBody>
          <a:bodyPr/>
          <a:lstStyle>
            <a:lvl1pPr marL="0" indent="0">
              <a:spcBef>
                <a:spcPts val="0"/>
              </a:spcBef>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Tree>
    <p:extLst>
      <p:ext uri="{BB962C8B-B14F-4D97-AF65-F5344CB8AC3E}">
        <p14:creationId xmlns:p14="http://schemas.microsoft.com/office/powerpoint/2010/main" val="3506778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066800" y="1904999"/>
            <a:ext cx="4800600" cy="4271963"/>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24600" y="1904999"/>
            <a:ext cx="4800600" cy="4271963"/>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7CC0096-1860-4642-9CD2-0079EA5E7CD1}" type="datetimeFigureOut">
              <a:rPr lang="en-US" smtClean="0"/>
              <a:t>2/6/2022</a:t>
            </a:fld>
            <a:endParaRPr lang="en-US" dirty="0"/>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4044567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1066800" y="1772815"/>
            <a:ext cx="4800600" cy="737121"/>
          </a:xfrm>
        </p:spPr>
        <p:txBody>
          <a:bodyPr anchor="ctr"/>
          <a:lstStyle>
            <a:lvl1pPr marL="0" indent="0">
              <a:spcBef>
                <a:spcPts val="0"/>
              </a:spcBef>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6800" y="2509937"/>
            <a:ext cx="4800600" cy="36622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24600" y="1772815"/>
            <a:ext cx="4800600" cy="737121"/>
          </a:xfrm>
        </p:spPr>
        <p:txBody>
          <a:bodyPr anchor="ctr"/>
          <a:lstStyle>
            <a:lvl1pPr marL="0" indent="0">
              <a:spcBef>
                <a:spcPts val="0"/>
              </a:spcBef>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24600" y="2509937"/>
            <a:ext cx="4800600" cy="36622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7CC0096-1860-4642-9CD2-0079EA5E7CD1}" type="datetimeFigureOut">
              <a:rPr lang="en-US" smtClean="0"/>
              <a:t>2/6/2022</a:t>
            </a:fld>
            <a:endParaRPr lang="en-US" dirty="0"/>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3979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7CC0096-1860-4642-9CD2-0079EA5E7CD1}" type="datetimeFigureOut">
              <a:rPr lang="en-US" smtClean="0"/>
              <a:t>2/6/2022</a:t>
            </a:fld>
            <a:endParaRPr lang="en-US" dirty="0"/>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238976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7CC0096-1860-4642-9CD2-0079EA5E7CD1}" type="datetimeFigureOut">
              <a:rPr lang="en-US" smtClean="0"/>
              <a:t>2/6/2022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146817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42760" y="3090672"/>
            <a:ext cx="4663440" cy="1828800"/>
          </a:xfrm>
        </p:spPr>
        <p:txBody>
          <a:bodyPr anchor="b">
            <a:normAutofit/>
          </a:bodyPr>
          <a:lstStyle>
            <a:lvl1pPr>
              <a:defRPr sz="3600"/>
            </a:lvl1pPr>
          </a:lstStyle>
          <a:p>
            <a:r>
              <a:rPr lang="en-US"/>
              <a:t>Click to edit Master title style</a:t>
            </a:r>
          </a:p>
        </p:txBody>
      </p:sp>
      <p:sp>
        <p:nvSpPr>
          <p:cNvPr id="3" name="Content Placeholder 2"/>
          <p:cNvSpPr>
            <a:spLocks noGrp="1"/>
          </p:cNvSpPr>
          <p:nvPr>
            <p:ph idx="1"/>
          </p:nvPr>
        </p:nvSpPr>
        <p:spPr>
          <a:xfrm>
            <a:off x="685799" y="457200"/>
            <a:ext cx="5410201" cy="5715000"/>
          </a:xfrm>
        </p:spPr>
        <p:txBody>
          <a:bodyPr>
            <a:normAutofit/>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42760" y="4983480"/>
            <a:ext cx="4663440" cy="1188720"/>
          </a:xfrm>
        </p:spPr>
        <p:txBody>
          <a:bodyPr>
            <a:normAutofit/>
          </a:bodyPr>
          <a:lstStyle>
            <a:lvl1pPr marL="0" indent="0">
              <a:spcBef>
                <a:spcPts val="1200"/>
              </a:spcBef>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7CC0096-1860-4642-9CD2-0079EA5E7CD1}" type="datetimeFigureOut">
              <a:rPr lang="en-US" smtClean="0"/>
              <a:t>2/6/2022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1667374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42760" y="3093099"/>
            <a:ext cx="4663440" cy="1828800"/>
          </a:xfrm>
        </p:spPr>
        <p:txBody>
          <a:bodyPr anchor="b">
            <a:normAutofit/>
          </a:bodyPr>
          <a:lstStyle>
            <a:lvl1pPr>
              <a:defRPr sz="3600"/>
            </a:lvl1pPr>
          </a:lstStyle>
          <a:p>
            <a:r>
              <a:rPr lang="en-US"/>
              <a:t>Click to edit Master title style</a:t>
            </a:r>
            <a:endParaRPr lang="en-US" dirty="0"/>
          </a:p>
        </p:txBody>
      </p:sp>
      <p:sp>
        <p:nvSpPr>
          <p:cNvPr id="3" name="Picture Placeholder 2" descr="An empty placeholder to add an image. Click on the placeholder and select the image that you wish to add."/>
          <p:cNvSpPr>
            <a:spLocks noGrp="1"/>
          </p:cNvSpPr>
          <p:nvPr>
            <p:ph type="pic" idx="1"/>
          </p:nvPr>
        </p:nvSpPr>
        <p:spPr>
          <a:xfrm>
            <a:off x="0" y="0"/>
            <a:ext cx="6096000" cy="6858000"/>
          </a:xfrm>
        </p:spPr>
        <p:txBody>
          <a:bodyPr tIns="45720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6842760" y="4983480"/>
            <a:ext cx="4663440" cy="1188720"/>
          </a:xfrm>
        </p:spPr>
        <p:txBody>
          <a:bodyPr>
            <a:normAutofit/>
          </a:bodyPr>
          <a:lstStyle>
            <a:lvl1pPr marL="0" indent="0">
              <a:spcBef>
                <a:spcPts val="1200"/>
              </a:spcBef>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2977249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6800" y="457518"/>
            <a:ext cx="10058400" cy="1188720"/>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66800" y="1905001"/>
            <a:ext cx="10058400" cy="4267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6800" y="6400800"/>
            <a:ext cx="1097280" cy="228600"/>
          </a:xfrm>
          <a:prstGeom prst="rect">
            <a:avLst/>
          </a:prstGeom>
        </p:spPr>
        <p:txBody>
          <a:bodyPr vert="horz" lIns="91440" tIns="45720" rIns="91440" bIns="45720" rtlCol="0" anchor="ctr"/>
          <a:lstStyle>
            <a:lvl1pPr algn="l">
              <a:defRPr sz="1100">
                <a:solidFill>
                  <a:schemeClr val="tx1"/>
                </a:solidFill>
              </a:defRPr>
            </a:lvl1pPr>
          </a:lstStyle>
          <a:p>
            <a:fld id="{37CC0096-1860-4642-9CD2-0079EA5E7CD1}" type="datetimeFigureOut">
              <a:rPr lang="en-US" smtClean="0"/>
              <a:pPr/>
              <a:t>2/6/2022</a:t>
            </a:fld>
            <a:endParaRPr lang="en-US" dirty="0"/>
          </a:p>
        </p:txBody>
      </p:sp>
      <p:sp>
        <p:nvSpPr>
          <p:cNvPr id="5" name="Footer Placeholder 4"/>
          <p:cNvSpPr>
            <a:spLocks noGrp="1"/>
          </p:cNvSpPr>
          <p:nvPr>
            <p:ph type="ftr" sz="quarter" idx="3"/>
          </p:nvPr>
        </p:nvSpPr>
        <p:spPr>
          <a:xfrm>
            <a:off x="2422849" y="6400800"/>
            <a:ext cx="7315200" cy="228600"/>
          </a:xfrm>
          <a:prstGeom prst="rect">
            <a:avLst/>
          </a:prstGeom>
        </p:spPr>
        <p:txBody>
          <a:bodyPr vert="horz" lIns="91440" tIns="45720" rIns="91440" bIns="45720" rtlCol="0" anchor="ctr"/>
          <a:lstStyle>
            <a:lvl1pPr algn="ctr">
              <a:defRPr sz="1100">
                <a:solidFill>
                  <a:schemeClr val="tx1"/>
                </a:solidFill>
              </a:defRPr>
            </a:lvl1pPr>
          </a:lstStyle>
          <a:p>
            <a:endParaRPr lang="en-US" dirty="0"/>
          </a:p>
        </p:txBody>
      </p:sp>
      <p:sp>
        <p:nvSpPr>
          <p:cNvPr id="6" name="Slide Number Placeholder 5"/>
          <p:cNvSpPr>
            <a:spLocks noGrp="1"/>
          </p:cNvSpPr>
          <p:nvPr>
            <p:ph type="sldNum" sz="quarter" idx="4"/>
          </p:nvPr>
        </p:nvSpPr>
        <p:spPr>
          <a:xfrm>
            <a:off x="10027920" y="6400800"/>
            <a:ext cx="1097280" cy="228600"/>
          </a:xfrm>
          <a:prstGeom prst="rect">
            <a:avLst/>
          </a:prstGeom>
        </p:spPr>
        <p:txBody>
          <a:bodyPr vert="horz" lIns="91440" tIns="45720" rIns="91440" bIns="45720" rtlCol="0" anchor="ctr"/>
          <a:lstStyle>
            <a:lvl1pPr algn="r">
              <a:defRPr sz="1100">
                <a:solidFill>
                  <a:schemeClr val="tx1"/>
                </a:solidFill>
              </a:defRPr>
            </a:lvl1pPr>
          </a:lstStyle>
          <a:p>
            <a:fld id="{E31375A4-56A4-47D6-9801-1991572033F7}" type="slidenum">
              <a:rPr lang="en-US" smtClean="0"/>
              <a:pPr/>
              <a:t>‹#›</a:t>
            </a:fld>
            <a:endParaRPr lang="en-US" dirty="0"/>
          </a:p>
        </p:txBody>
      </p:sp>
    </p:spTree>
    <p:extLst>
      <p:ext uri="{BB962C8B-B14F-4D97-AF65-F5344CB8AC3E}">
        <p14:creationId xmlns:p14="http://schemas.microsoft.com/office/powerpoint/2010/main" val="19432598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600" kern="1200">
          <a:solidFill>
            <a:schemeClr val="accent1">
              <a:lumMod val="75000"/>
            </a:schemeClr>
          </a:solidFill>
          <a:latin typeface="+mj-lt"/>
          <a:ea typeface="+mj-ea"/>
          <a:cs typeface="+mj-cs"/>
        </a:defRPr>
      </a:lvl1pPr>
    </p:titleStyle>
    <p:bodyStyle>
      <a:lvl1pPr marL="228600" indent="-228600" algn="l" defTabSz="914400" rtl="0" eaLnBrk="1" latinLnBrk="0" hangingPunct="1">
        <a:lnSpc>
          <a:spcPct val="90000"/>
        </a:lnSpc>
        <a:spcBef>
          <a:spcPts val="1800"/>
        </a:spcBef>
        <a:buClr>
          <a:schemeClr val="accent5"/>
        </a:buClr>
        <a:buSzPct val="90000"/>
        <a:buFont typeface="Arial" pitchFamily="34" charset="0"/>
        <a:buChar char="•"/>
        <a:defRPr sz="2400" kern="1200">
          <a:solidFill>
            <a:schemeClr val="tx1"/>
          </a:solidFill>
          <a:latin typeface="+mn-lt"/>
          <a:ea typeface="+mn-ea"/>
          <a:cs typeface="+mn-cs"/>
        </a:defRPr>
      </a:lvl1pPr>
      <a:lvl2pPr marL="548640" indent="-228600" algn="l" defTabSz="914400" rtl="0" eaLnBrk="1" latinLnBrk="0" hangingPunct="1">
        <a:lnSpc>
          <a:spcPct val="90000"/>
        </a:lnSpc>
        <a:spcBef>
          <a:spcPts val="1200"/>
        </a:spcBef>
        <a:buClr>
          <a:schemeClr val="accent5"/>
        </a:buClr>
        <a:buSzPct val="90000"/>
        <a:buFont typeface="Arial" pitchFamily="34" charset="0"/>
        <a:buChar char="•"/>
        <a:defRPr sz="2000" kern="1200">
          <a:solidFill>
            <a:schemeClr val="tx1"/>
          </a:solidFill>
          <a:latin typeface="+mn-lt"/>
          <a:ea typeface="+mn-ea"/>
          <a:cs typeface="+mn-cs"/>
        </a:defRPr>
      </a:lvl2pPr>
      <a:lvl3pPr marL="822960" indent="-228600" algn="l" defTabSz="914400" rtl="0" eaLnBrk="1" latinLnBrk="0" hangingPunct="1">
        <a:lnSpc>
          <a:spcPct val="90000"/>
        </a:lnSpc>
        <a:spcBef>
          <a:spcPts val="800"/>
        </a:spcBef>
        <a:buClr>
          <a:schemeClr val="accent5"/>
        </a:buClr>
        <a:buSzPct val="90000"/>
        <a:buFont typeface="Arial" pitchFamily="34" charset="0"/>
        <a:buChar char="•"/>
        <a:defRPr sz="1800" kern="1200">
          <a:solidFill>
            <a:schemeClr val="tx1"/>
          </a:solidFill>
          <a:latin typeface="+mn-lt"/>
          <a:ea typeface="+mn-ea"/>
          <a:cs typeface="+mn-cs"/>
        </a:defRPr>
      </a:lvl3pPr>
      <a:lvl4pPr marL="1097280" indent="-182880" algn="l" defTabSz="914400" rtl="0" eaLnBrk="1" latinLnBrk="0" hangingPunct="1">
        <a:lnSpc>
          <a:spcPct val="90000"/>
        </a:lnSpc>
        <a:spcBef>
          <a:spcPts val="800"/>
        </a:spcBef>
        <a:buClr>
          <a:schemeClr val="accent5"/>
        </a:buClr>
        <a:buSzPct val="90000"/>
        <a:buFont typeface="Arial" pitchFamily="34" charset="0"/>
        <a:buChar char="•"/>
        <a:defRPr sz="1600" kern="1200">
          <a:solidFill>
            <a:schemeClr val="tx1"/>
          </a:solidFill>
          <a:latin typeface="+mn-lt"/>
          <a:ea typeface="+mn-ea"/>
          <a:cs typeface="+mn-cs"/>
        </a:defRPr>
      </a:lvl4pPr>
      <a:lvl5pPr marL="1325880" indent="-137160" algn="l" defTabSz="914400" rtl="0" eaLnBrk="1" latinLnBrk="0" hangingPunct="1">
        <a:lnSpc>
          <a:spcPct val="90000"/>
        </a:lnSpc>
        <a:spcBef>
          <a:spcPts val="600"/>
        </a:spcBef>
        <a:buClr>
          <a:schemeClr val="accent5"/>
        </a:buClr>
        <a:buSzPct val="90000"/>
        <a:buFont typeface="Arial" pitchFamily="34" charset="0"/>
        <a:buChar char="•"/>
        <a:defRPr sz="1400" kern="1200">
          <a:solidFill>
            <a:schemeClr val="tx1"/>
          </a:solidFill>
          <a:latin typeface="+mn-lt"/>
          <a:ea typeface="+mn-ea"/>
          <a:cs typeface="+mn-cs"/>
        </a:defRPr>
      </a:lvl5pPr>
      <a:lvl6pPr marL="1554480" indent="-137160" algn="l" defTabSz="914400" rtl="0" eaLnBrk="1" latinLnBrk="0" hangingPunct="1">
        <a:lnSpc>
          <a:spcPct val="90000"/>
        </a:lnSpc>
        <a:spcBef>
          <a:spcPts val="600"/>
        </a:spcBef>
        <a:buClr>
          <a:schemeClr val="accent5"/>
        </a:buClr>
        <a:buSzPct val="90000"/>
        <a:buFont typeface="Arial" pitchFamily="34" charset="0"/>
        <a:buChar char="•"/>
        <a:defRPr sz="1400" kern="1200">
          <a:solidFill>
            <a:schemeClr val="tx1"/>
          </a:solidFill>
          <a:latin typeface="+mn-lt"/>
          <a:ea typeface="+mn-ea"/>
          <a:cs typeface="+mn-cs"/>
        </a:defRPr>
      </a:lvl6pPr>
      <a:lvl7pPr marL="1783080" indent="-137160" algn="l" defTabSz="914400" rtl="0" eaLnBrk="1" latinLnBrk="0" hangingPunct="1">
        <a:lnSpc>
          <a:spcPct val="90000"/>
        </a:lnSpc>
        <a:spcBef>
          <a:spcPts val="600"/>
        </a:spcBef>
        <a:buClr>
          <a:schemeClr val="accent5"/>
        </a:buClr>
        <a:buSzPct val="90000"/>
        <a:buFont typeface="Arial" pitchFamily="34" charset="0"/>
        <a:buChar char="•"/>
        <a:defRPr sz="1400" kern="1200">
          <a:solidFill>
            <a:schemeClr val="tx1"/>
          </a:solidFill>
          <a:latin typeface="+mn-lt"/>
          <a:ea typeface="+mn-ea"/>
          <a:cs typeface="+mn-cs"/>
        </a:defRPr>
      </a:lvl7pPr>
      <a:lvl8pPr marL="2011680" indent="-137160" algn="l" defTabSz="914400" rtl="0" eaLnBrk="1" latinLnBrk="0" hangingPunct="1">
        <a:lnSpc>
          <a:spcPct val="90000"/>
        </a:lnSpc>
        <a:spcBef>
          <a:spcPts val="600"/>
        </a:spcBef>
        <a:buClr>
          <a:schemeClr val="accent5"/>
        </a:buClr>
        <a:buSzPct val="90000"/>
        <a:buFont typeface="Arial" pitchFamily="34" charset="0"/>
        <a:buChar char="•"/>
        <a:defRPr sz="1400" kern="1200">
          <a:solidFill>
            <a:schemeClr val="tx1"/>
          </a:solidFill>
          <a:latin typeface="+mn-lt"/>
          <a:ea typeface="+mn-ea"/>
          <a:cs typeface="+mn-cs"/>
        </a:defRPr>
      </a:lvl8pPr>
      <a:lvl9pPr marL="2240280" indent="-137160" algn="l" defTabSz="914400" rtl="0" eaLnBrk="1" latinLnBrk="0" hangingPunct="1">
        <a:lnSpc>
          <a:spcPct val="90000"/>
        </a:lnSpc>
        <a:spcBef>
          <a:spcPts val="600"/>
        </a:spcBef>
        <a:buClr>
          <a:schemeClr val="accent5"/>
        </a:buClr>
        <a:buSzPct val="90000"/>
        <a:buFont typeface="Arial"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slideLayout" Target="../slideLayouts/slideLayout2.xml"/><Relationship Id="rId1" Type="http://schemas.openxmlformats.org/officeDocument/2006/relationships/tags" Target="../tags/tag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hyperlink" Target="https://pixabay.com/en/hand-fist-wrench-labor-worker-35854/"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10.webp"/><Relationship Id="rId7" Type="http://schemas.openxmlformats.org/officeDocument/2006/relationships/diagramColors" Target="../diagrams/colors3.xml"/><Relationship Id="rId2" Type="http://schemas.openxmlformats.org/officeDocument/2006/relationships/image" Target="../media/image9.jpeg"/><Relationship Id="rId1" Type="http://schemas.openxmlformats.org/officeDocument/2006/relationships/slideLayout" Target="../slideLayouts/slideLayout2.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11.gif"/><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18.gif"/><Relationship Id="rId13" Type="http://schemas.openxmlformats.org/officeDocument/2006/relationships/image" Target="../media/image22.gif"/><Relationship Id="rId3" Type="http://schemas.openxmlformats.org/officeDocument/2006/relationships/image" Target="../media/image13.jpg"/><Relationship Id="rId7" Type="http://schemas.openxmlformats.org/officeDocument/2006/relationships/image" Target="../media/image17.gif"/><Relationship Id="rId12" Type="http://schemas.openxmlformats.org/officeDocument/2006/relationships/image" Target="../media/image21.jpg"/><Relationship Id="rId2" Type="http://schemas.openxmlformats.org/officeDocument/2006/relationships/slideLayout" Target="../slideLayouts/slideLayout2.xml"/><Relationship Id="rId1" Type="http://schemas.openxmlformats.org/officeDocument/2006/relationships/tags" Target="../tags/tag1.xml"/><Relationship Id="rId6" Type="http://schemas.openxmlformats.org/officeDocument/2006/relationships/image" Target="../media/image16.jpg"/><Relationship Id="rId11" Type="http://schemas.openxmlformats.org/officeDocument/2006/relationships/image" Target="../media/image20.gif"/><Relationship Id="rId5" Type="http://schemas.openxmlformats.org/officeDocument/2006/relationships/image" Target="../media/image15.gif"/><Relationship Id="rId10" Type="http://schemas.openxmlformats.org/officeDocument/2006/relationships/image" Target="../media/image19.gif"/><Relationship Id="rId4" Type="http://schemas.openxmlformats.org/officeDocument/2006/relationships/image" Target="../media/image14.jpeg"/><Relationship Id="rId9" Type="http://schemas.openxmlformats.org/officeDocument/2006/relationships/image" Target="../media/image11.gif"/><Relationship Id="rId14" Type="http://schemas.openxmlformats.org/officeDocument/2006/relationships/image" Target="../media/image23.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305EFC-0D78-4A46-862E-CB25966DFB05}"/>
              </a:ext>
            </a:extLst>
          </p:cNvPr>
          <p:cNvSpPr>
            <a:spLocks noGrp="1"/>
          </p:cNvSpPr>
          <p:nvPr>
            <p:ph type="title"/>
          </p:nvPr>
        </p:nvSpPr>
        <p:spPr>
          <a:xfrm>
            <a:off x="128588" y="4524375"/>
            <a:ext cx="11934824" cy="1771650"/>
          </a:xfrm>
        </p:spPr>
        <p:txBody>
          <a:bodyPr>
            <a:normAutofit fontScale="90000"/>
            <a:scene3d>
              <a:camera prst="orthographicFront"/>
              <a:lightRig rig="soft" dir="t">
                <a:rot lat="0" lon="0" rev="15600000"/>
              </a:lightRig>
            </a:scene3d>
            <a:sp3d extrusionH="57150" prstMaterial="softEdge">
              <a:bevelT w="25400" h="38100"/>
            </a:sp3d>
          </a:bodyPr>
          <a:lstStyle/>
          <a:p>
            <a:pPr algn="ctr"/>
            <a:br>
              <a:rPr lang="en-US" sz="7300" b="1" u="sng" dirty="0">
                <a:ln/>
                <a:solidFill>
                  <a:schemeClr val="accent4"/>
                </a:solidFill>
              </a:rPr>
            </a:br>
            <a:br>
              <a:rPr lang="en-US" sz="4000" b="1" dirty="0">
                <a:ln/>
                <a:solidFill>
                  <a:schemeClr val="tx2"/>
                </a:solidFill>
              </a:rPr>
            </a:br>
            <a:br>
              <a:rPr lang="en-US" sz="4000" b="1" dirty="0">
                <a:ln/>
                <a:solidFill>
                  <a:schemeClr val="tx2"/>
                </a:solidFill>
              </a:rPr>
            </a:br>
            <a:br>
              <a:rPr lang="en-US" sz="4000" b="1" dirty="0">
                <a:ln/>
                <a:solidFill>
                  <a:schemeClr val="tx2"/>
                </a:solidFill>
              </a:rPr>
            </a:br>
            <a:br>
              <a:rPr lang="en-US" sz="4000" b="1" dirty="0">
                <a:ln/>
                <a:solidFill>
                  <a:schemeClr val="tx2"/>
                </a:solidFill>
              </a:rPr>
            </a:br>
            <a:br>
              <a:rPr lang="en-US" sz="4000" b="1" dirty="0">
                <a:ln/>
                <a:solidFill>
                  <a:schemeClr val="tx2"/>
                </a:solidFill>
              </a:rPr>
            </a:br>
            <a:br>
              <a:rPr lang="en-US" sz="4000" b="1" dirty="0">
                <a:ln/>
                <a:solidFill>
                  <a:schemeClr val="tx2"/>
                </a:solidFill>
              </a:rPr>
            </a:br>
            <a:br>
              <a:rPr lang="en-US" sz="4000" b="1" dirty="0">
                <a:ln/>
                <a:solidFill>
                  <a:schemeClr val="tx2"/>
                </a:solidFill>
              </a:rPr>
            </a:br>
            <a:br>
              <a:rPr lang="en-US" sz="4000" b="1" dirty="0">
                <a:ln/>
                <a:solidFill>
                  <a:schemeClr val="tx2"/>
                </a:solidFill>
              </a:rPr>
            </a:br>
            <a:r>
              <a:rPr lang="en-US" sz="4000" b="1" i="1" dirty="0">
                <a:ln/>
                <a:solidFill>
                  <a:schemeClr val="tx2"/>
                </a:solidFill>
                <a:effectLst>
                  <a:outerShdw blurRad="50800" dist="38100" dir="2700000" algn="tl" rotWithShape="0">
                    <a:prstClr val="black">
                      <a:alpha val="40000"/>
                    </a:prstClr>
                  </a:outerShdw>
                </a:effectLst>
              </a:rPr>
              <a:t>Avery Dennison </a:t>
            </a:r>
            <a:r>
              <a:rPr lang="en-US" sz="4000" b="1" i="1" dirty="0" err="1">
                <a:ln/>
                <a:solidFill>
                  <a:schemeClr val="tx2"/>
                </a:solidFill>
                <a:effectLst>
                  <a:outerShdw blurRad="50800" dist="38100" dir="2700000" algn="tl" rotWithShape="0">
                    <a:prstClr val="black">
                      <a:alpha val="40000"/>
                    </a:prstClr>
                  </a:outerShdw>
                </a:effectLst>
              </a:rPr>
              <a:t>InvEnt</a:t>
            </a:r>
            <a:r>
              <a:rPr lang="en-US" sz="4000" b="1" i="1" dirty="0">
                <a:ln/>
                <a:solidFill>
                  <a:schemeClr val="tx2"/>
                </a:solidFill>
                <a:effectLst>
                  <a:outerShdw blurRad="50800" dist="38100" dir="2700000" algn="tl" rotWithShape="0">
                    <a:prstClr val="black">
                      <a:alpha val="40000"/>
                    </a:prstClr>
                  </a:outerShdw>
                </a:effectLst>
              </a:rPr>
              <a:t> Idea:</a:t>
            </a:r>
            <a:br>
              <a:rPr lang="en-US" sz="4000" b="1" i="1" dirty="0">
                <a:ln/>
                <a:solidFill>
                  <a:schemeClr val="tx2"/>
                </a:solidFill>
                <a:effectLst>
                  <a:outerShdw blurRad="50800" dist="38100" dir="2700000" algn="tl" rotWithShape="0">
                    <a:prstClr val="black">
                      <a:alpha val="40000"/>
                    </a:prstClr>
                  </a:outerShdw>
                </a:effectLst>
              </a:rPr>
            </a:br>
            <a:br>
              <a:rPr lang="en-US" sz="4000" b="1" dirty="0">
                <a:ln/>
                <a:solidFill>
                  <a:schemeClr val="tx2"/>
                </a:solidFill>
                <a:effectLst/>
              </a:rPr>
            </a:br>
            <a:r>
              <a:rPr lang="en-US" sz="7300" b="1" u="sng" dirty="0">
                <a:ln/>
                <a:solidFill>
                  <a:schemeClr val="accent4"/>
                </a:solidFill>
              </a:rPr>
              <a:t>VEBS- </a:t>
            </a:r>
            <a:r>
              <a:rPr lang="en-US" sz="7300" b="1" u="sng" dirty="0">
                <a:ln/>
                <a:solidFill>
                  <a:schemeClr val="tx2"/>
                </a:solidFill>
              </a:rPr>
              <a:t>V</a:t>
            </a:r>
            <a:r>
              <a:rPr lang="en-US" sz="7300" b="1" u="sng" dirty="0">
                <a:ln/>
                <a:solidFill>
                  <a:schemeClr val="accent4"/>
                </a:solidFill>
              </a:rPr>
              <a:t>ehicle-fitness </a:t>
            </a:r>
            <a:r>
              <a:rPr lang="en-US" sz="7300" b="1" u="sng" dirty="0">
                <a:ln/>
                <a:solidFill>
                  <a:schemeClr val="tx2"/>
                </a:solidFill>
              </a:rPr>
              <a:t>E</a:t>
            </a:r>
            <a:r>
              <a:rPr lang="en-US" sz="7300" b="1" u="sng" dirty="0">
                <a:ln/>
                <a:solidFill>
                  <a:schemeClr val="accent4"/>
                </a:solidFill>
              </a:rPr>
              <a:t>nsuring </a:t>
            </a:r>
            <a:br>
              <a:rPr lang="en-US" sz="7300" b="1" u="sng" dirty="0">
                <a:ln/>
                <a:solidFill>
                  <a:schemeClr val="accent4"/>
                </a:solidFill>
              </a:rPr>
            </a:br>
            <a:r>
              <a:rPr lang="en-US" sz="7300" b="1" u="sng" dirty="0">
                <a:ln/>
                <a:solidFill>
                  <a:schemeClr val="tx2"/>
                </a:solidFill>
              </a:rPr>
              <a:t>B</a:t>
            </a:r>
            <a:r>
              <a:rPr lang="en-US" sz="7300" b="1" u="sng" dirty="0">
                <a:ln/>
                <a:solidFill>
                  <a:schemeClr val="accent4"/>
                </a:solidFill>
              </a:rPr>
              <a:t>IOS </a:t>
            </a:r>
            <a:r>
              <a:rPr lang="en-US" sz="7300" b="1" u="sng" dirty="0">
                <a:ln/>
                <a:solidFill>
                  <a:schemeClr val="tx2"/>
                </a:solidFill>
              </a:rPr>
              <a:t>S</a:t>
            </a:r>
            <a:r>
              <a:rPr lang="en-US" sz="7300" b="1" u="sng" dirty="0">
                <a:ln/>
                <a:solidFill>
                  <a:schemeClr val="accent4"/>
                </a:solidFill>
              </a:rPr>
              <a:t>etup</a:t>
            </a:r>
            <a:br>
              <a:rPr lang="en-US" sz="6700" b="1" u="sng" dirty="0">
                <a:ln/>
                <a:solidFill>
                  <a:schemeClr val="accent4"/>
                </a:solidFill>
              </a:rPr>
            </a:br>
            <a:br>
              <a:rPr lang="en-US" sz="3100" b="1" u="sng" dirty="0">
                <a:ln/>
                <a:solidFill>
                  <a:schemeClr val="accent4"/>
                </a:solidFill>
              </a:rPr>
            </a:br>
            <a:br>
              <a:rPr lang="en-US" sz="3100" b="1" u="sng" dirty="0">
                <a:ln/>
                <a:solidFill>
                  <a:schemeClr val="accent4"/>
                </a:solidFill>
              </a:rPr>
            </a:br>
            <a:r>
              <a:rPr lang="en-US" sz="2700" b="1" dirty="0">
                <a:ln/>
                <a:solidFill>
                  <a:schemeClr val="tx2"/>
                </a:solidFill>
              </a:rPr>
              <a:t>Presenter: Yashika Behl</a:t>
            </a:r>
            <a:br>
              <a:rPr lang="en-US" sz="2700" b="1" dirty="0">
                <a:ln/>
                <a:solidFill>
                  <a:schemeClr val="tx2"/>
                </a:solidFill>
              </a:rPr>
            </a:br>
            <a:r>
              <a:rPr lang="en-US" sz="2700" b="1" dirty="0">
                <a:ln/>
                <a:solidFill>
                  <a:schemeClr val="tx2"/>
                </a:solidFill>
              </a:rPr>
              <a:t>Indira Gandhi Delhi Technical University for Women</a:t>
            </a:r>
            <a:br>
              <a:rPr lang="en-US" sz="2700" b="1" dirty="0">
                <a:ln/>
                <a:solidFill>
                  <a:schemeClr val="tx2"/>
                </a:solidFill>
              </a:rPr>
            </a:br>
            <a:r>
              <a:rPr lang="en-US" sz="2700" b="1" dirty="0">
                <a:ln/>
                <a:solidFill>
                  <a:schemeClr val="tx2"/>
                </a:solidFill>
              </a:rPr>
              <a:t>Bachelor of Technology, CSE Sophomore</a:t>
            </a:r>
            <a:br>
              <a:rPr lang="en-US" sz="2700" b="1" dirty="0">
                <a:ln/>
                <a:solidFill>
                  <a:schemeClr val="tx2"/>
                </a:solidFill>
              </a:rPr>
            </a:br>
            <a:br>
              <a:rPr lang="en-US" sz="2700" b="1" u="sng" dirty="0">
                <a:ln/>
                <a:solidFill>
                  <a:schemeClr val="accent4"/>
                </a:solidFill>
              </a:rPr>
            </a:br>
            <a:endParaRPr lang="en-IN" sz="2700" b="1" dirty="0">
              <a:ln/>
              <a:solidFill>
                <a:schemeClr val="tx2"/>
              </a:solidFill>
            </a:endParaRPr>
          </a:p>
        </p:txBody>
      </p:sp>
    </p:spTree>
    <p:extLst>
      <p:ext uri="{BB962C8B-B14F-4D97-AF65-F5344CB8AC3E}">
        <p14:creationId xmlns:p14="http://schemas.microsoft.com/office/powerpoint/2010/main" val="3219115795"/>
      </p:ext>
    </p:extLst>
  </p:cSld>
  <p:clrMapOvr>
    <a:masterClrMapping/>
  </p:clrMapOvr>
  <mc:AlternateContent xmlns:mc="http://schemas.openxmlformats.org/markup-compatibility/2006">
    <mc:Choice xmlns:p14="http://schemas.microsoft.com/office/powerpoint/2010/main" Requires="p14">
      <p:transition p14:dur="0" advTm="65142"/>
    </mc:Choice>
    <mc:Fallback>
      <p:transition advTm="6514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799" y="409575"/>
            <a:ext cx="10058400" cy="846814"/>
          </a:xfrm>
        </p:spPr>
        <p:txBody>
          <a:bodyPr>
            <a:noAutofit/>
            <a:scene3d>
              <a:camera prst="orthographicFront"/>
              <a:lightRig rig="soft" dir="t">
                <a:rot lat="0" lon="0" rev="15600000"/>
              </a:lightRig>
            </a:scene3d>
            <a:sp3d extrusionH="57150" prstMaterial="softEdge">
              <a:bevelT w="25400" h="38100"/>
            </a:sp3d>
          </a:bodyPr>
          <a:lstStyle/>
          <a:p>
            <a:pPr algn="ctr"/>
            <a:r>
              <a:rPr lang="en-US" sz="5400" b="1" u="sng" dirty="0">
                <a:ln/>
                <a:solidFill>
                  <a:schemeClr val="accent4"/>
                </a:solidFill>
                <a:latin typeface="Times New Roman" panose="02020603050405020304" pitchFamily="18" charset="0"/>
                <a:cs typeface="Times New Roman" panose="02020603050405020304" pitchFamily="18" charset="0"/>
              </a:rPr>
              <a:t>Uniqueness of the idea</a:t>
            </a:r>
            <a:endParaRPr lang="en-US" sz="5400" b="1" i="1" u="sng" dirty="0">
              <a:ln/>
              <a:solidFill>
                <a:schemeClr val="accent4"/>
              </a:solidFill>
              <a:latin typeface="Times New Roman" panose="02020603050405020304" pitchFamily="18" charset="0"/>
              <a:cs typeface="Times New Roman" panose="02020603050405020304" pitchFamily="18" charset="0"/>
            </a:endParaRPr>
          </a:p>
        </p:txBody>
      </p:sp>
      <p:graphicFrame>
        <p:nvGraphicFramePr>
          <p:cNvPr id="4" name="Content Placeholder 3">
            <a:extLst>
              <a:ext uri="{FF2B5EF4-FFF2-40B4-BE49-F238E27FC236}">
                <a16:creationId xmlns:a16="http://schemas.microsoft.com/office/drawing/2014/main" id="{52D49BF2-C214-4D5F-BBC7-02B5D906FDE9}"/>
              </a:ext>
            </a:extLst>
          </p:cNvPr>
          <p:cNvGraphicFramePr>
            <a:graphicFrameLocks noGrp="1"/>
          </p:cNvGraphicFramePr>
          <p:nvPr>
            <p:ph idx="1"/>
            <p:extLst>
              <p:ext uri="{D42A27DB-BD31-4B8C-83A1-F6EECF244321}">
                <p14:modId xmlns:p14="http://schemas.microsoft.com/office/powerpoint/2010/main" val="146956827"/>
              </p:ext>
            </p:extLst>
          </p:nvPr>
        </p:nvGraphicFramePr>
        <p:xfrm>
          <a:off x="433387" y="1733550"/>
          <a:ext cx="11325225" cy="47148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ustDataLst>
      <p:tags r:id="rId1"/>
    </p:custDataLst>
    <p:extLst>
      <p:ext uri="{BB962C8B-B14F-4D97-AF65-F5344CB8AC3E}">
        <p14:creationId xmlns:p14="http://schemas.microsoft.com/office/powerpoint/2010/main" val="254182899"/>
      </p:ext>
    </p:extLst>
  </p:cSld>
  <p:clrMapOvr>
    <a:masterClrMapping/>
  </p:clrMapOvr>
  <mc:AlternateContent xmlns:mc="http://schemas.openxmlformats.org/markup-compatibility/2006" xmlns:p14="http://schemas.microsoft.com/office/powerpoint/2010/main">
    <mc:Choice Requires="p14">
      <p:transition spd="med" p14:dur="700" advTm="69344">
        <p:fade/>
      </p:transition>
    </mc:Choice>
    <mc:Fallback xmlns="">
      <p:transition spd="med" advTm="69344">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379D9D-0B33-4374-A797-862B5519CACF}"/>
              </a:ext>
            </a:extLst>
          </p:cNvPr>
          <p:cNvSpPr>
            <a:spLocks noGrp="1"/>
          </p:cNvSpPr>
          <p:nvPr>
            <p:ph type="title"/>
          </p:nvPr>
        </p:nvSpPr>
        <p:spPr>
          <a:xfrm>
            <a:off x="266700" y="2003742"/>
            <a:ext cx="11658600" cy="1188720"/>
          </a:xfrm>
        </p:spPr>
        <p:txBody>
          <a:bodyPr>
            <a:noAutofit/>
          </a:bodyPr>
          <a:lstStyle/>
          <a:p>
            <a:pPr algn="ctr"/>
            <a:r>
              <a:rPr lang="en-US" sz="4400" b="1" u="sng" dirty="0">
                <a:ln/>
                <a:solidFill>
                  <a:schemeClr val="accent4"/>
                </a:solidFill>
                <a:latin typeface="Times New Roman" panose="02020603050405020304" pitchFamily="18" charset="0"/>
                <a:cs typeface="Times New Roman" panose="02020603050405020304" pitchFamily="18" charset="0"/>
              </a:rPr>
              <a:t>Let’s prevent road accidents and make VEBS the life-shield of every vehicle and driver.</a:t>
            </a:r>
            <a:endParaRPr lang="en-IN" sz="4400" dirty="0"/>
          </a:p>
        </p:txBody>
      </p:sp>
      <p:pic>
        <p:nvPicPr>
          <p:cNvPr id="5" name="Picture 4">
            <a:extLst>
              <a:ext uri="{FF2B5EF4-FFF2-40B4-BE49-F238E27FC236}">
                <a16:creationId xmlns:a16="http://schemas.microsoft.com/office/drawing/2014/main" id="{AC17D68A-8A6B-4282-B3EB-253308955332}"/>
              </a:ext>
            </a:extLst>
          </p:cNvPr>
          <p:cNvPicPr>
            <a:picLocks noChangeAspect="1"/>
          </p:cNvPicPr>
          <p:nvPr/>
        </p:nvPicPr>
        <p:blipFill>
          <a:blip r:embed="rId2">
            <a:extLst>
              <a:ext uri="{BEBA8EAE-BF5A-486C-A8C5-ECC9F3942E4B}">
                <a14:imgProps xmlns:a14="http://schemas.microsoft.com/office/drawing/2010/main">
                  <a14:imgLayer r:embed="rId3">
                    <a14:imgEffect>
                      <a14:saturation sat="33000"/>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4340780" y="3078162"/>
            <a:ext cx="3510439" cy="3668384"/>
          </a:xfrm>
          <a:prstGeom prst="rect">
            <a:avLst/>
          </a:prstGeom>
        </p:spPr>
      </p:pic>
    </p:spTree>
    <p:extLst>
      <p:ext uri="{BB962C8B-B14F-4D97-AF65-F5344CB8AC3E}">
        <p14:creationId xmlns:p14="http://schemas.microsoft.com/office/powerpoint/2010/main" val="1276234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110655"/>
            <a:ext cx="10058400" cy="997889"/>
          </a:xfrm>
        </p:spPr>
        <p:txBody>
          <a:bodyPr>
            <a:normAutofit/>
            <a:scene3d>
              <a:camera prst="orthographicFront"/>
              <a:lightRig rig="soft" dir="t">
                <a:rot lat="0" lon="0" rev="15600000"/>
              </a:lightRig>
            </a:scene3d>
            <a:sp3d extrusionH="57150" prstMaterial="softEdge">
              <a:bevelT w="25400" h="38100"/>
            </a:sp3d>
          </a:bodyPr>
          <a:lstStyle/>
          <a:p>
            <a:pPr algn="ctr"/>
            <a:r>
              <a:rPr lang="en-US" sz="4400" b="1" u="sng" dirty="0">
                <a:ln/>
                <a:solidFill>
                  <a:schemeClr val="accent4"/>
                </a:solidFill>
                <a:latin typeface="Times New Roman" panose="02020603050405020304" pitchFamily="18" charset="0"/>
                <a:cs typeface="Times New Roman" panose="02020603050405020304" pitchFamily="18" charset="0"/>
              </a:rPr>
              <a:t>Impact Analysis of the Problem</a:t>
            </a:r>
          </a:p>
        </p:txBody>
      </p:sp>
      <p:sp>
        <p:nvSpPr>
          <p:cNvPr id="3" name="Content Placeholder 2"/>
          <p:cNvSpPr>
            <a:spLocks noGrp="1"/>
          </p:cNvSpPr>
          <p:nvPr>
            <p:ph idx="1"/>
          </p:nvPr>
        </p:nvSpPr>
        <p:spPr>
          <a:xfrm>
            <a:off x="680721" y="1428750"/>
            <a:ext cx="5008880" cy="5219700"/>
          </a:xfrm>
        </p:spPr>
        <p:txBody>
          <a:bodyPr>
            <a:normAutofit fontScale="25000" lnSpcReduction="20000"/>
          </a:bodyPr>
          <a:lstStyle/>
          <a:p>
            <a:pPr marL="285750" indent="-285750" algn="just">
              <a:lnSpc>
                <a:spcPct val="120000"/>
              </a:lnSpc>
              <a:buFont typeface="Wingdings" panose="05000000000000000000" pitchFamily="2" charset="2"/>
              <a:buChar char="Ø"/>
            </a:pPr>
            <a:r>
              <a:rPr lang="en-US" sz="7600" dirty="0">
                <a:ln w="0"/>
                <a:solidFill>
                  <a:schemeClr val="tx2"/>
                </a:solidFill>
                <a:effectLst>
                  <a:outerShdw blurRad="38100" dist="19050" dir="2700000" algn="tl" rotWithShape="0">
                    <a:schemeClr val="dk1">
                      <a:alpha val="40000"/>
                    </a:schemeClr>
                  </a:outerShdw>
                </a:effectLst>
                <a:latin typeface="Times New Roman" panose="02020603050405020304" pitchFamily="18" charset="0"/>
                <a:ea typeface="Calibri" panose="020F0502020204030204" pitchFamily="34" charset="0"/>
                <a:cs typeface="Times New Roman" panose="02020603050405020304" pitchFamily="18" charset="0"/>
              </a:rPr>
              <a:t>India has been on the top of list of countries with highest number of road fatalities since 2009, according to the first Global Status Report published </a:t>
            </a:r>
            <a:r>
              <a:rPr lang="en-US" sz="7600" dirty="0">
                <a:ln w="0"/>
                <a:solidFill>
                  <a:sysClr val="windowText" lastClr="000000"/>
                </a:solidFill>
                <a:effectLst>
                  <a:outerShdw blurRad="38100" dist="19050" dir="2700000" algn="tl" rotWithShape="0">
                    <a:schemeClr val="dk1">
                      <a:alpha val="40000"/>
                    </a:schemeClr>
                  </a:outerShdw>
                </a:effectLst>
                <a:latin typeface="Times New Roman" panose="02020603050405020304" pitchFamily="18" charset="0"/>
                <a:ea typeface="Calibri" panose="020F0502020204030204" pitchFamily="34" charset="0"/>
                <a:cs typeface="Times New Roman" panose="02020603050405020304" pitchFamily="18" charset="0"/>
              </a:rPr>
              <a:t>by</a:t>
            </a:r>
            <a:r>
              <a:rPr lang="en-US" sz="7600" dirty="0">
                <a:ln w="0"/>
                <a:solidFill>
                  <a:schemeClr val="tx2"/>
                </a:solidFill>
                <a:effectLst>
                  <a:outerShdw blurRad="38100" dist="19050" dir="2700000" algn="tl" rotWithShape="0">
                    <a:schemeClr val="dk1">
                      <a:alpha val="40000"/>
                    </a:schemeClr>
                  </a:outerShdw>
                </a:effectLst>
                <a:latin typeface="Times New Roman" panose="02020603050405020304" pitchFamily="18" charset="0"/>
                <a:ea typeface="Calibri" panose="020F0502020204030204" pitchFamily="34" charset="0"/>
                <a:cs typeface="Times New Roman" panose="02020603050405020304" pitchFamily="18" charset="0"/>
              </a:rPr>
              <a:t> WHO.</a:t>
            </a:r>
            <a:r>
              <a:rPr lang="en-US" sz="7600" dirty="0">
                <a:ln w="0"/>
                <a:solidFill>
                  <a:schemeClr val="tx2"/>
                </a:solidFill>
                <a:effectLst>
                  <a:outerShdw blurRad="38100" dist="19050" dir="2700000" algn="tl" rotWithShape="0">
                    <a:schemeClr val="dk1">
                      <a:alpha val="40000"/>
                    </a:schemeClr>
                  </a:outerShdw>
                </a:effectLst>
                <a:latin typeface="Times New Roman" panose="02020603050405020304" pitchFamily="18" charset="0"/>
                <a:ea typeface="Times New Roman" panose="02020603050405020304" pitchFamily="18" charset="0"/>
                <a:cs typeface="Times New Roman" panose="02020603050405020304" pitchFamily="18" charset="0"/>
              </a:rPr>
              <a:t> </a:t>
            </a:r>
            <a:r>
              <a:rPr lang="en-IN" sz="7600" dirty="0">
                <a:ln w="0"/>
                <a:solidFill>
                  <a:schemeClr val="tx2"/>
                </a:solidFill>
                <a:effectLst>
                  <a:outerShdw blurRad="38100" dist="19050" dir="2700000" algn="tl" rotWithShape="0">
                    <a:schemeClr val="dk1">
                      <a:alpha val="40000"/>
                    </a:schemeClr>
                  </a:outerShdw>
                </a:effectLst>
                <a:latin typeface="Times New Roman" panose="02020603050405020304" pitchFamily="18" charset="0"/>
                <a:ea typeface="Times New Roman" panose="02020603050405020304" pitchFamily="18" charset="0"/>
                <a:cs typeface="Times New Roman" panose="02020603050405020304" pitchFamily="18" charset="0"/>
              </a:rPr>
              <a:t>The cause of these accidents can be human errors, but studies show that vehicle defaults are a major reason of proliferating road accidents.</a:t>
            </a:r>
          </a:p>
          <a:p>
            <a:pPr marL="285750" indent="-285750" algn="just">
              <a:lnSpc>
                <a:spcPct val="120000"/>
              </a:lnSpc>
              <a:buFont typeface="Wingdings" panose="05000000000000000000" pitchFamily="2" charset="2"/>
              <a:buChar char="Ø"/>
            </a:pPr>
            <a:r>
              <a:rPr lang="en-IN" sz="7600" dirty="0">
                <a:ln w="0"/>
                <a:solidFill>
                  <a:schemeClr val="tx2"/>
                </a:solidFill>
                <a:effectLst>
                  <a:outerShdw blurRad="38100" dist="19050" dir="2700000" algn="tl" rotWithShape="0">
                    <a:schemeClr val="dk1">
                      <a:alpha val="40000"/>
                    </a:schemeClr>
                  </a:outerShdw>
                </a:effectLst>
                <a:latin typeface="Times New Roman" panose="02020603050405020304" pitchFamily="18" charset="0"/>
                <a:ea typeface="Times New Roman" panose="02020603050405020304" pitchFamily="18" charset="0"/>
                <a:cs typeface="Times New Roman" panose="02020603050405020304" pitchFamily="18" charset="0"/>
              </a:rPr>
              <a:t>According to the National Highway Traffic Safety Administration (NHTSA), tire problems account for 35% of accidents where vehicle failure is the main cause of crash, brake issues comprise 22% of accidents. </a:t>
            </a:r>
          </a:p>
          <a:p>
            <a:pPr marL="285750" indent="-285750" algn="just">
              <a:lnSpc>
                <a:spcPct val="120000"/>
              </a:lnSpc>
              <a:buFont typeface="Wingdings" panose="05000000000000000000" pitchFamily="2" charset="2"/>
              <a:buChar char="Ø"/>
            </a:pPr>
            <a:r>
              <a:rPr lang="en-IN" sz="7600" dirty="0">
                <a:ln w="0"/>
                <a:solidFill>
                  <a:schemeClr val="tx2"/>
                </a:solidFill>
                <a:effectLst>
                  <a:outerShdw blurRad="38100" dist="19050" dir="2700000" algn="tl" rotWithShape="0">
                    <a:schemeClr val="dk1">
                      <a:alpha val="40000"/>
                    </a:schemeClr>
                  </a:outerShdw>
                </a:effectLst>
                <a:latin typeface="Times New Roman" panose="02020603050405020304" pitchFamily="18" charset="0"/>
                <a:ea typeface="Calibri" panose="020F0502020204030204" pitchFamily="34" charset="0"/>
                <a:cs typeface="Times New Roman" panose="02020603050405020304" pitchFamily="18" charset="0"/>
              </a:rPr>
              <a:t>Hence, The problem being addressed is </a:t>
            </a:r>
            <a:r>
              <a:rPr lang="en-IN" sz="7600" b="1" dirty="0">
                <a:ln w="0"/>
                <a:solidFill>
                  <a:schemeClr val="tx2"/>
                </a:solidFill>
                <a:effectLst>
                  <a:outerShdw blurRad="38100" dist="19050" dir="2700000" algn="tl" rotWithShape="0">
                    <a:schemeClr val="dk1">
                      <a:alpha val="40000"/>
                    </a:schemeClr>
                  </a:outerShdw>
                </a:effectLst>
                <a:latin typeface="Times New Roman" panose="02020603050405020304" pitchFamily="18" charset="0"/>
                <a:ea typeface="Calibri" panose="020F0502020204030204" pitchFamily="34" charset="0"/>
                <a:cs typeface="Times New Roman" panose="02020603050405020304" pitchFamily="18" charset="0"/>
              </a:rPr>
              <a:t>“Aggravating number of deaths due to road accidents.”</a:t>
            </a:r>
          </a:p>
          <a:p>
            <a:pPr marL="285750" indent="-285750" algn="just">
              <a:lnSpc>
                <a:spcPct val="120000"/>
              </a:lnSpc>
              <a:buFont typeface="Wingdings" panose="05000000000000000000" pitchFamily="2" charset="2"/>
              <a:buChar char="Ø"/>
            </a:pPr>
            <a:endParaRPr lang="en-IN" sz="7200" dirty="0">
              <a:ln w="0"/>
              <a:solidFill>
                <a:schemeClr val="tx2"/>
              </a:solidFill>
              <a:effectLst>
                <a:outerShdw blurRad="38100" dist="19050" dir="2700000" algn="tl" rotWithShape="0">
                  <a:schemeClr val="dk1">
                    <a:alpha val="40000"/>
                  </a:schemeClr>
                </a:outerShdw>
              </a:effectLst>
              <a:latin typeface="Times New Roman" panose="02020603050405020304" pitchFamily="18" charset="0"/>
              <a:ea typeface="Times New Roman" panose="02020603050405020304" pitchFamily="18" charset="0"/>
              <a:cs typeface="Times New Roman" panose="02020603050405020304" pitchFamily="18" charset="0"/>
            </a:endParaRPr>
          </a:p>
          <a:p>
            <a:endParaRPr lang="en-US" dirty="0"/>
          </a:p>
        </p:txBody>
      </p:sp>
      <p:pic>
        <p:nvPicPr>
          <p:cNvPr id="1026" name="Picture 2" descr="Forms response chart. Question title: What type of problems do you generally face with your vehicle?. Number of responses: 52 responses.">
            <a:extLst>
              <a:ext uri="{FF2B5EF4-FFF2-40B4-BE49-F238E27FC236}">
                <a16:creationId xmlns:a16="http://schemas.microsoft.com/office/drawing/2014/main" id="{4A835660-2545-4540-A982-D22F2DE652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23220" y="1950229"/>
            <a:ext cx="5600369" cy="3959995"/>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
        <p:nvSpPr>
          <p:cNvPr id="4" name="TextBox 3">
            <a:extLst>
              <a:ext uri="{FF2B5EF4-FFF2-40B4-BE49-F238E27FC236}">
                <a16:creationId xmlns:a16="http://schemas.microsoft.com/office/drawing/2014/main" id="{9FDF792B-369B-4129-BD63-7F46F6F03B70}"/>
              </a:ext>
            </a:extLst>
          </p:cNvPr>
          <p:cNvSpPr txBox="1"/>
          <p:nvPr/>
        </p:nvSpPr>
        <p:spPr>
          <a:xfrm>
            <a:off x="6918959" y="5571670"/>
            <a:ext cx="4592320" cy="338554"/>
          </a:xfrm>
          <a:prstGeom prst="rect">
            <a:avLst/>
          </a:prstGeom>
          <a:noFill/>
        </p:spPr>
        <p:txBody>
          <a:bodyPr wrap="square" rtlCol="0">
            <a:spAutoFit/>
          </a:bodyPr>
          <a:lstStyle/>
          <a:p>
            <a:pPr algn="ctr"/>
            <a:r>
              <a:rPr lang="en-US" sz="1600" dirty="0"/>
              <a:t>Results of survey conducted by the applicant</a:t>
            </a:r>
            <a:endParaRPr lang="en-IN" sz="1600" dirty="0"/>
          </a:p>
        </p:txBody>
      </p:sp>
    </p:spTree>
    <p:extLst>
      <p:ext uri="{BB962C8B-B14F-4D97-AF65-F5344CB8AC3E}">
        <p14:creationId xmlns:p14="http://schemas.microsoft.com/office/powerpoint/2010/main" val="2253536949"/>
      </p:ext>
    </p:extLst>
  </p:cSld>
  <p:clrMapOvr>
    <a:masterClrMapping/>
  </p:clrMapOvr>
  <mc:AlternateContent xmlns:mc="http://schemas.openxmlformats.org/markup-compatibility/2006" xmlns:p14="http://schemas.microsoft.com/office/powerpoint/2010/main">
    <mc:Choice Requires="p14">
      <p:transition spd="med" p14:dur="700" advTm="10923">
        <p:fade/>
      </p:transition>
    </mc:Choice>
    <mc:Fallback xmlns="">
      <p:transition spd="med" advTm="10923">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90AFC9-CC17-4021-A0AE-E39426A6B3B7}"/>
              </a:ext>
            </a:extLst>
          </p:cNvPr>
          <p:cNvSpPr>
            <a:spLocks noGrp="1"/>
          </p:cNvSpPr>
          <p:nvPr>
            <p:ph type="title"/>
          </p:nvPr>
        </p:nvSpPr>
        <p:spPr>
          <a:xfrm>
            <a:off x="1066800" y="19050"/>
            <a:ext cx="10058400" cy="989012"/>
          </a:xfrm>
        </p:spPr>
        <p:txBody>
          <a:bodyPr>
            <a:normAutofit/>
            <a:scene3d>
              <a:camera prst="orthographicFront"/>
              <a:lightRig rig="soft" dir="t">
                <a:rot lat="0" lon="0" rev="15600000"/>
              </a:lightRig>
            </a:scene3d>
            <a:sp3d extrusionH="57150" prstMaterial="softEdge">
              <a:bevelT w="25400" h="38100"/>
            </a:sp3d>
          </a:bodyPr>
          <a:lstStyle/>
          <a:p>
            <a:pPr algn="ctr"/>
            <a:r>
              <a:rPr lang="en-US" sz="4400" b="1" u="sng" dirty="0">
                <a:ln/>
                <a:solidFill>
                  <a:schemeClr val="accent4"/>
                </a:solidFill>
                <a:latin typeface="Times New Roman" panose="02020603050405020304" pitchFamily="18" charset="0"/>
                <a:cs typeface="Times New Roman" panose="02020603050405020304" pitchFamily="18" charset="0"/>
              </a:rPr>
              <a:t>Statistics and Surveys Conducted</a:t>
            </a:r>
            <a:endParaRPr lang="en-IN" sz="4400" b="1" u="sng" dirty="0">
              <a:ln/>
              <a:solidFill>
                <a:schemeClr val="accent4"/>
              </a:solidFill>
              <a:latin typeface="Times New Roman" panose="02020603050405020304" pitchFamily="18" charset="0"/>
              <a:cs typeface="Times New Roman" panose="02020603050405020304" pitchFamily="18" charset="0"/>
            </a:endParaRPr>
          </a:p>
        </p:txBody>
      </p:sp>
      <p:pic>
        <p:nvPicPr>
          <p:cNvPr id="11" name="Picture 10">
            <a:extLst>
              <a:ext uri="{FF2B5EF4-FFF2-40B4-BE49-F238E27FC236}">
                <a16:creationId xmlns:a16="http://schemas.microsoft.com/office/drawing/2014/main" id="{4BE388DF-54AB-4B98-B779-28B3D44EF7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62750" y="1265057"/>
            <a:ext cx="4667249" cy="2430826"/>
          </a:xfrm>
          <a:prstGeom prst="rect">
            <a:avLst/>
          </a:prstGeom>
        </p:spPr>
      </p:pic>
      <p:pic>
        <p:nvPicPr>
          <p:cNvPr id="13" name="Picture 12" descr="Chart&#10;&#10;Description automatically generated with medium confidence">
            <a:extLst>
              <a:ext uri="{FF2B5EF4-FFF2-40B4-BE49-F238E27FC236}">
                <a16:creationId xmlns:a16="http://schemas.microsoft.com/office/drawing/2014/main" id="{D146907D-72D9-4738-A897-ECBEB86C6D33}"/>
              </a:ext>
              <a:ext uri="{C183D7F6-B498-43B3-948B-1728B52AA6E4}">
                <adec:decorative xmlns:adec="http://schemas.microsoft.com/office/drawing/2017/decorative" val="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1" y="1198380"/>
            <a:ext cx="5895974" cy="2925945"/>
          </a:xfrm>
          <a:prstGeom prst="rect">
            <a:avLst/>
          </a:prstGeom>
        </p:spPr>
      </p:pic>
      <p:pic>
        <p:nvPicPr>
          <p:cNvPr id="5" name="Content Placeholder 4">
            <a:extLst>
              <a:ext uri="{FF2B5EF4-FFF2-40B4-BE49-F238E27FC236}">
                <a16:creationId xmlns:a16="http://schemas.microsoft.com/office/drawing/2014/main" id="{2567BAE5-F297-4ECA-A379-CC4B646C07D6}"/>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5095875" y="3762376"/>
            <a:ext cx="6334124" cy="2859270"/>
          </a:xfrm>
        </p:spPr>
      </p:pic>
      <p:pic>
        <p:nvPicPr>
          <p:cNvPr id="15" name="Picture 14">
            <a:extLst>
              <a:ext uri="{FF2B5EF4-FFF2-40B4-BE49-F238E27FC236}">
                <a16:creationId xmlns:a16="http://schemas.microsoft.com/office/drawing/2014/main" id="{15865BB0-38C4-4C66-AD76-90C329DC93B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2001" y="4190818"/>
            <a:ext cx="4248149" cy="2430825"/>
          </a:xfrm>
          <a:prstGeom prst="rect">
            <a:avLst/>
          </a:prstGeom>
        </p:spPr>
      </p:pic>
    </p:spTree>
    <p:extLst>
      <p:ext uri="{BB962C8B-B14F-4D97-AF65-F5344CB8AC3E}">
        <p14:creationId xmlns:p14="http://schemas.microsoft.com/office/powerpoint/2010/main" val="606003524"/>
      </p:ext>
    </p:extLst>
  </p:cSld>
  <p:clrMapOvr>
    <a:masterClrMapping/>
  </p:clrMapOvr>
  <mc:AlternateContent xmlns:mc="http://schemas.openxmlformats.org/markup-compatibility/2006" xmlns:p14="http://schemas.microsoft.com/office/powerpoint/2010/main">
    <mc:Choice Requires="p14">
      <p:transition spd="med" p14:dur="700" advTm="3562">
        <p:fade/>
      </p:transition>
    </mc:Choice>
    <mc:Fallback xmlns="">
      <p:transition spd="med" advTm="3562">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83489"/>
            <a:ext cx="12192000" cy="1033670"/>
          </a:xfrm>
        </p:spPr>
        <p:txBody>
          <a:bodyPr>
            <a:noAutofit/>
            <a:scene3d>
              <a:camera prst="orthographicFront"/>
              <a:lightRig rig="soft" dir="t">
                <a:rot lat="0" lon="0" rev="15600000"/>
              </a:lightRig>
            </a:scene3d>
            <a:sp3d extrusionH="57150" prstMaterial="softEdge">
              <a:bevelT w="25400" h="38100"/>
            </a:sp3d>
          </a:bodyPr>
          <a:lstStyle/>
          <a:p>
            <a:pPr algn="ctr"/>
            <a:r>
              <a:rPr lang="en-US" sz="4400" b="1" u="sng" dirty="0">
                <a:ln/>
                <a:solidFill>
                  <a:schemeClr val="accent4"/>
                </a:solidFill>
                <a:latin typeface="Times New Roman" panose="02020603050405020304" pitchFamily="18" charset="0"/>
                <a:cs typeface="Times New Roman" panose="02020603050405020304" pitchFamily="18" charset="0"/>
              </a:rPr>
              <a:t>Solution: VEBS (Vehicle-fitness BIOS Setup)</a:t>
            </a:r>
          </a:p>
        </p:txBody>
      </p:sp>
      <p:sp>
        <p:nvSpPr>
          <p:cNvPr id="3" name="Content Placeholder 2"/>
          <p:cNvSpPr>
            <a:spLocks noGrp="1"/>
          </p:cNvSpPr>
          <p:nvPr>
            <p:ph idx="1"/>
          </p:nvPr>
        </p:nvSpPr>
        <p:spPr>
          <a:xfrm>
            <a:off x="691763" y="1333500"/>
            <a:ext cx="10575235" cy="5369450"/>
          </a:xfrm>
        </p:spPr>
        <p:txBody>
          <a:bodyPr>
            <a:normAutofit/>
          </a:bodyPr>
          <a:lstStyle/>
          <a:p>
            <a:pPr algn="just">
              <a:lnSpc>
                <a:spcPct val="100000"/>
              </a:lnSpc>
              <a:buFont typeface="Wingdings" panose="05000000000000000000" pitchFamily="2" charset="2"/>
              <a:buChar char="Ø"/>
            </a:pPr>
            <a:r>
              <a:rPr lang="en-IN" sz="2000" dirty="0">
                <a:ln w="0"/>
                <a:solidFill>
                  <a:schemeClr val="tx2"/>
                </a:solidFill>
                <a:effectLst>
                  <a:outerShdw blurRad="38100" dist="19050" dir="2700000" algn="tl" rotWithShape="0">
                    <a:schemeClr val="dk1">
                      <a:alpha val="40000"/>
                    </a:schemeClr>
                  </a:outerShdw>
                </a:effectLst>
                <a:latin typeface="Times New Roman" panose="02020603050405020304" pitchFamily="18" charset="0"/>
                <a:ea typeface="Times New Roman" panose="02020603050405020304" pitchFamily="18" charset="0"/>
                <a:cs typeface="Times New Roman" panose="02020603050405020304" pitchFamily="18" charset="0"/>
              </a:rPr>
              <a:t>When a computer is turned on, POST (Power-On-Self-Test) starts which is the diagnostic testing sequence that the computer’s BIOS run to determine whether all the devices are working properly or not. The POST, working on the same conditions will be installed in the vehicles.</a:t>
            </a:r>
          </a:p>
          <a:p>
            <a:pPr algn="just">
              <a:lnSpc>
                <a:spcPct val="100000"/>
              </a:lnSpc>
              <a:spcAft>
                <a:spcPts val="800"/>
              </a:spcAft>
              <a:buFont typeface="Wingdings" panose="05000000000000000000" pitchFamily="2" charset="2"/>
              <a:buChar char="Ø"/>
            </a:pPr>
            <a:r>
              <a:rPr lang="en-US" sz="2000" dirty="0">
                <a:ln w="0"/>
                <a:solidFill>
                  <a:schemeClr val="tx2"/>
                </a:solidFill>
                <a:effectLst>
                  <a:outerShdw blurRad="38100" dist="19050" dir="2700000" algn="tl" rotWithShape="0">
                    <a:schemeClr val="dk1">
                      <a:alpha val="40000"/>
                    </a:schemeClr>
                  </a:outerShdw>
                </a:effectLst>
                <a:latin typeface="Times New Roman" panose="02020603050405020304" pitchFamily="18" charset="0"/>
                <a:ea typeface="Times New Roman" panose="02020603050405020304" pitchFamily="18" charset="0"/>
                <a:cs typeface="Times New Roman" panose="02020603050405020304" pitchFamily="18" charset="0"/>
              </a:rPr>
              <a:t>The following devices connected to our MPU (main processing unit) will detect the defects:-</a:t>
            </a:r>
            <a:endParaRPr lang="en-IN" sz="2000" dirty="0">
              <a:ln w="0"/>
              <a:solidFill>
                <a:schemeClr val="tx2"/>
              </a:solidFill>
              <a:effectLst>
                <a:outerShdw blurRad="38100" dist="19050" dir="2700000" algn="tl" rotWithShape="0">
                  <a:schemeClr val="dk1">
                    <a:alpha val="40000"/>
                  </a:schemeClr>
                </a:outerShdw>
              </a:effectLst>
              <a:latin typeface="Times New Roman" panose="02020603050405020304" pitchFamily="18" charset="0"/>
              <a:ea typeface="Calibri" panose="020F0502020204030204" pitchFamily="34" charset="0"/>
              <a:cs typeface="Times New Roman" panose="02020603050405020304" pitchFamily="18" charset="0"/>
            </a:endParaRPr>
          </a:p>
          <a:p>
            <a:endParaRPr lang="en-IN" sz="1800" dirty="0">
              <a:ln w="0"/>
              <a:solidFill>
                <a:schemeClr val="tx2"/>
              </a:solidFill>
              <a:effectLst>
                <a:outerShdw blurRad="38100" dist="19050" dir="2700000" algn="tl" rotWithShape="0">
                  <a:schemeClr val="dk1">
                    <a:alpha val="40000"/>
                  </a:schemeClr>
                </a:outerShdw>
              </a:effectLst>
              <a:latin typeface="Times New Roman" panose="02020603050405020304" pitchFamily="18" charset="0"/>
              <a:ea typeface="Calibri" panose="020F0502020204030204" pitchFamily="34" charset="0"/>
              <a:cs typeface="Times New Roman" panose="02020603050405020304" pitchFamily="18" charset="0"/>
            </a:endParaRPr>
          </a:p>
        </p:txBody>
      </p:sp>
      <p:graphicFrame>
        <p:nvGraphicFramePr>
          <p:cNvPr id="4" name="Diagram 3">
            <a:extLst>
              <a:ext uri="{FF2B5EF4-FFF2-40B4-BE49-F238E27FC236}">
                <a16:creationId xmlns:a16="http://schemas.microsoft.com/office/drawing/2014/main" id="{8FC8624E-1B25-49FF-B5EE-A787D017DA6B}"/>
              </a:ext>
            </a:extLst>
          </p:cNvPr>
          <p:cNvGraphicFramePr/>
          <p:nvPr>
            <p:extLst>
              <p:ext uri="{D42A27DB-BD31-4B8C-83A1-F6EECF244321}">
                <p14:modId xmlns:p14="http://schemas.microsoft.com/office/powerpoint/2010/main" val="2125374613"/>
              </p:ext>
            </p:extLst>
          </p:nvPr>
        </p:nvGraphicFramePr>
        <p:xfrm>
          <a:off x="1162216" y="3132814"/>
          <a:ext cx="9867568" cy="357013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02350068"/>
      </p:ext>
    </p:extLst>
  </p:cSld>
  <p:clrMapOvr>
    <a:masterClrMapping/>
  </p:clrMapOvr>
  <mc:AlternateContent xmlns:mc="http://schemas.openxmlformats.org/markup-compatibility/2006" xmlns:p14="http://schemas.microsoft.com/office/powerpoint/2010/main">
    <mc:Choice Requires="p14">
      <p:transition spd="med" p14:dur="700" advTm="49305">
        <p:fade/>
      </p:transition>
    </mc:Choice>
    <mc:Fallback xmlns="">
      <p:transition spd="med" advTm="49305">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49870F-BF82-4A84-B954-DE69CA28C18A}"/>
              </a:ext>
            </a:extLst>
          </p:cNvPr>
          <p:cNvSpPr>
            <a:spLocks noGrp="1"/>
          </p:cNvSpPr>
          <p:nvPr>
            <p:ph type="title"/>
          </p:nvPr>
        </p:nvSpPr>
        <p:spPr>
          <a:xfrm>
            <a:off x="1066800" y="0"/>
            <a:ext cx="10058400" cy="1074420"/>
          </a:xfrm>
        </p:spPr>
        <p:txBody>
          <a:bodyPr>
            <a:normAutofit/>
            <a:scene3d>
              <a:camera prst="orthographicFront"/>
              <a:lightRig rig="soft" dir="t">
                <a:rot lat="0" lon="0" rev="15600000"/>
              </a:lightRig>
            </a:scene3d>
            <a:sp3d extrusionH="57150" prstMaterial="softEdge">
              <a:bevelT w="25400" h="38100"/>
            </a:sp3d>
          </a:bodyPr>
          <a:lstStyle/>
          <a:p>
            <a:pPr algn="ctr"/>
            <a:r>
              <a:rPr lang="en-US" sz="4400" b="1" u="sng" dirty="0">
                <a:ln/>
                <a:solidFill>
                  <a:schemeClr val="accent4"/>
                </a:solidFill>
              </a:rPr>
              <a:t>Step-Wise Implementation Plan</a:t>
            </a:r>
            <a:endParaRPr lang="en-IN" sz="4400" b="1" u="sng" dirty="0">
              <a:ln/>
              <a:solidFill>
                <a:schemeClr val="accent4"/>
              </a:solidFill>
            </a:endParaRPr>
          </a:p>
        </p:txBody>
      </p:sp>
      <p:sp>
        <p:nvSpPr>
          <p:cNvPr id="3" name="Content Placeholder 2">
            <a:extLst>
              <a:ext uri="{FF2B5EF4-FFF2-40B4-BE49-F238E27FC236}">
                <a16:creationId xmlns:a16="http://schemas.microsoft.com/office/drawing/2014/main" id="{34E0825D-055F-4A00-8F62-BC61146A4549}"/>
              </a:ext>
            </a:extLst>
          </p:cNvPr>
          <p:cNvSpPr>
            <a:spLocks noGrp="1"/>
          </p:cNvSpPr>
          <p:nvPr>
            <p:ph idx="1"/>
          </p:nvPr>
        </p:nvSpPr>
        <p:spPr>
          <a:xfrm>
            <a:off x="1066800" y="1362074"/>
            <a:ext cx="10058400" cy="5029201"/>
          </a:xfrm>
        </p:spPr>
        <p:txBody>
          <a:bodyPr/>
          <a:lstStyle/>
          <a:p>
            <a:pPr>
              <a:lnSpc>
                <a:spcPct val="107000"/>
              </a:lnSpc>
              <a:spcAft>
                <a:spcPts val="800"/>
              </a:spcAft>
            </a:pPr>
            <a:r>
              <a:rPr lang="en-US" sz="1800" dirty="0">
                <a:solidFill>
                  <a:srgbClr val="000000"/>
                </a:solidFill>
                <a:effectLst/>
                <a:latin typeface="Georgia" panose="02040502050405020303" pitchFamily="18" charset="0"/>
                <a:ea typeface="Times New Roman" panose="02020603050405020304" pitchFamily="18" charset="0"/>
                <a:cs typeface="Times New Roman" panose="02020603050405020304" pitchFamily="18" charset="0"/>
              </a:rPr>
              <a:t>This system will operate certain devices, which in turn, will check the vehicle’s compatibility and will display all the defects on the screen, installed in front of the drivers itself. The main processing unit will operate the POST immediately within about 3-5 seconds after the vehicle is turned on and will display the results on the installed LED screen. </a:t>
            </a:r>
          </a:p>
          <a:p>
            <a:pPr>
              <a:lnSpc>
                <a:spcPct val="107000"/>
              </a:lnSpc>
              <a:spcAft>
                <a:spcPts val="800"/>
              </a:spcAft>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graphicFrame>
        <p:nvGraphicFramePr>
          <p:cNvPr id="4" name="Content Placeholder 6">
            <a:extLst>
              <a:ext uri="{FF2B5EF4-FFF2-40B4-BE49-F238E27FC236}">
                <a16:creationId xmlns:a16="http://schemas.microsoft.com/office/drawing/2014/main" id="{A0E8635C-2BEE-49B0-91FB-C94C07271918}"/>
              </a:ext>
            </a:extLst>
          </p:cNvPr>
          <p:cNvGraphicFramePr>
            <a:graphicFrameLocks/>
          </p:cNvGraphicFramePr>
          <p:nvPr>
            <p:extLst>
              <p:ext uri="{D42A27DB-BD31-4B8C-83A1-F6EECF244321}">
                <p14:modId xmlns:p14="http://schemas.microsoft.com/office/powerpoint/2010/main" val="2264484369"/>
              </p:ext>
            </p:extLst>
          </p:nvPr>
        </p:nvGraphicFramePr>
        <p:xfrm>
          <a:off x="1066799" y="2714625"/>
          <a:ext cx="10058400" cy="412622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56553471"/>
      </p:ext>
    </p:extLst>
  </p:cSld>
  <p:clrMapOvr>
    <a:masterClrMapping/>
  </p:clrMapOvr>
  <mc:AlternateContent xmlns:mc="http://schemas.openxmlformats.org/markup-compatibility/2006" xmlns:p14="http://schemas.microsoft.com/office/powerpoint/2010/main">
    <mc:Choice Requires="p14">
      <p:transition spd="med" p14:dur="700" advTm="2401">
        <p:fade/>
      </p:transition>
    </mc:Choice>
    <mc:Fallback xmlns="">
      <p:transition spd="med" advTm="2401">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a:extLst>
              <a:ext uri="{FF2B5EF4-FFF2-40B4-BE49-F238E27FC236}">
                <a16:creationId xmlns:a16="http://schemas.microsoft.com/office/drawing/2014/main" id="{7116285F-FA6F-4BE8-80BB-A700491247E2}"/>
              </a:ext>
            </a:extLst>
          </p:cNvPr>
          <p:cNvPicPr>
            <a:picLocks noChangeAspect="1" noChangeArrowheads="1"/>
          </p:cNvPicPr>
          <p:nvPr/>
        </p:nvPicPr>
        <p:blipFill>
          <a:blip r:embed="rId2"/>
          <a:srcRect/>
          <a:stretch>
            <a:fillRect/>
          </a:stretch>
        </p:blipFill>
        <p:spPr bwMode="auto">
          <a:xfrm>
            <a:off x="6580533" y="224760"/>
            <a:ext cx="4572000" cy="3042315"/>
          </a:xfrm>
          <a:prstGeom prst="rect">
            <a:avLst/>
          </a:prstGeom>
          <a:noFill/>
        </p:spPr>
      </p:pic>
      <p:sp>
        <p:nvSpPr>
          <p:cNvPr id="13" name="TextBox 12">
            <a:extLst>
              <a:ext uri="{FF2B5EF4-FFF2-40B4-BE49-F238E27FC236}">
                <a16:creationId xmlns:a16="http://schemas.microsoft.com/office/drawing/2014/main" id="{35DC7FBD-9426-48A5-81A6-E2E9750D0502}"/>
              </a:ext>
            </a:extLst>
          </p:cNvPr>
          <p:cNvSpPr txBox="1"/>
          <p:nvPr/>
        </p:nvSpPr>
        <p:spPr>
          <a:xfrm>
            <a:off x="6580532" y="3267075"/>
            <a:ext cx="4572000" cy="707886"/>
          </a:xfrm>
          <a:prstGeom prst="rect">
            <a:avLst/>
          </a:prstGeom>
          <a:noFill/>
        </p:spPr>
        <p:txBody>
          <a:bodyPr wrap="square" rtlCol="0">
            <a:spAutoFit/>
            <a:scene3d>
              <a:camera prst="orthographicFront"/>
              <a:lightRig rig="soft" dir="t">
                <a:rot lat="0" lon="0" rev="15600000"/>
              </a:lightRig>
            </a:scene3d>
            <a:sp3d extrusionH="57150" prstMaterial="softEdge">
              <a:bevelT w="25400" h="38100"/>
            </a:sp3d>
          </a:bodyPr>
          <a:lstStyle/>
          <a:p>
            <a:pPr algn="ctr"/>
            <a:r>
              <a:rPr lang="en-US" sz="2000" b="1" u="sng" dirty="0">
                <a:ln/>
                <a:solidFill>
                  <a:schemeClr val="accent4"/>
                </a:solidFill>
              </a:rPr>
              <a:t>LIGHT SENSOR FOR HEADLIGHT PROBLEMS</a:t>
            </a:r>
            <a:endParaRPr lang="en-IN" sz="2000" b="1" u="sng" dirty="0">
              <a:ln/>
              <a:solidFill>
                <a:schemeClr val="accent4"/>
              </a:solidFill>
            </a:endParaRPr>
          </a:p>
        </p:txBody>
      </p:sp>
      <p:pic>
        <p:nvPicPr>
          <p:cNvPr id="15" name="Picture 14">
            <a:extLst>
              <a:ext uri="{FF2B5EF4-FFF2-40B4-BE49-F238E27FC236}">
                <a16:creationId xmlns:a16="http://schemas.microsoft.com/office/drawing/2014/main" id="{B46DD55B-250D-405E-80EB-81D06C2082B9}"/>
              </a:ext>
            </a:extLst>
          </p:cNvPr>
          <p:cNvPicPr>
            <a:picLocks noChangeAspect="1"/>
          </p:cNvPicPr>
          <p:nvPr/>
        </p:nvPicPr>
        <p:blipFill rotWithShape="1">
          <a:blip r:embed="rId3">
            <a:extLst>
              <a:ext uri="{28A0092B-C50C-407E-A947-70E740481C1C}">
                <a14:useLocalDpi xmlns:a14="http://schemas.microsoft.com/office/drawing/2010/main" val="0"/>
              </a:ext>
            </a:extLst>
          </a:blip>
          <a:srcRect b="628"/>
          <a:stretch/>
        </p:blipFill>
        <p:spPr>
          <a:xfrm>
            <a:off x="1200152" y="224760"/>
            <a:ext cx="4895848" cy="3042315"/>
          </a:xfrm>
          <a:prstGeom prst="rect">
            <a:avLst/>
          </a:prstGeom>
        </p:spPr>
      </p:pic>
      <p:sp>
        <p:nvSpPr>
          <p:cNvPr id="16" name="TextBox 15">
            <a:extLst>
              <a:ext uri="{FF2B5EF4-FFF2-40B4-BE49-F238E27FC236}">
                <a16:creationId xmlns:a16="http://schemas.microsoft.com/office/drawing/2014/main" id="{A32918C9-DEAE-4660-A321-76777349B147}"/>
              </a:ext>
            </a:extLst>
          </p:cNvPr>
          <p:cNvSpPr txBox="1"/>
          <p:nvPr/>
        </p:nvSpPr>
        <p:spPr>
          <a:xfrm>
            <a:off x="1200151" y="3267075"/>
            <a:ext cx="4895848" cy="707886"/>
          </a:xfrm>
          <a:prstGeom prst="rect">
            <a:avLst/>
          </a:prstGeom>
          <a:noFill/>
        </p:spPr>
        <p:txBody>
          <a:bodyPr wrap="square" rtlCol="0">
            <a:spAutoFit/>
            <a:scene3d>
              <a:camera prst="orthographicFront"/>
              <a:lightRig rig="soft" dir="t">
                <a:rot lat="0" lon="0" rev="15600000"/>
              </a:lightRig>
            </a:scene3d>
            <a:sp3d extrusionH="57150" prstMaterial="softEdge">
              <a:bevelT w="25400" h="38100"/>
            </a:sp3d>
          </a:bodyPr>
          <a:lstStyle/>
          <a:p>
            <a:pPr algn="ctr"/>
            <a:r>
              <a:rPr lang="en-US" sz="2000" b="1" u="sng" dirty="0">
                <a:ln/>
                <a:solidFill>
                  <a:schemeClr val="accent4"/>
                </a:solidFill>
              </a:rPr>
              <a:t>BRAKE WARNING LIGHT FOR BRAKE DEFECTS</a:t>
            </a:r>
            <a:endParaRPr lang="en-IN" sz="2000" b="1" u="sng" dirty="0">
              <a:ln/>
              <a:solidFill>
                <a:schemeClr val="accent4"/>
              </a:solidFill>
            </a:endParaRPr>
          </a:p>
        </p:txBody>
      </p:sp>
      <p:graphicFrame>
        <p:nvGraphicFramePr>
          <p:cNvPr id="17" name="Content Placeholder 3">
            <a:extLst>
              <a:ext uri="{FF2B5EF4-FFF2-40B4-BE49-F238E27FC236}">
                <a16:creationId xmlns:a16="http://schemas.microsoft.com/office/drawing/2014/main" id="{5BD2E8F3-5A71-472B-BDAE-7CAA43D43789}"/>
              </a:ext>
            </a:extLst>
          </p:cNvPr>
          <p:cNvGraphicFramePr>
            <a:graphicFrameLocks noGrp="1"/>
          </p:cNvGraphicFramePr>
          <p:nvPr>
            <p:ph idx="1"/>
            <p:extLst>
              <p:ext uri="{D42A27DB-BD31-4B8C-83A1-F6EECF244321}">
                <p14:modId xmlns:p14="http://schemas.microsoft.com/office/powerpoint/2010/main" val="1057072547"/>
              </p:ext>
            </p:extLst>
          </p:nvPr>
        </p:nvGraphicFramePr>
        <p:xfrm>
          <a:off x="1131878" y="3800717"/>
          <a:ext cx="10281793" cy="29718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820958557"/>
      </p:ext>
    </p:extLst>
  </p:cSld>
  <p:clrMapOvr>
    <a:masterClrMapping/>
  </p:clrMapOvr>
  <mc:AlternateContent xmlns:mc="http://schemas.openxmlformats.org/markup-compatibility/2006" xmlns:p14="http://schemas.microsoft.com/office/powerpoint/2010/main">
    <mc:Choice Requires="p14">
      <p:transition spd="med" p14:dur="700" advTm="1240">
        <p:fade/>
      </p:transition>
    </mc:Choice>
    <mc:Fallback xmlns="">
      <p:transition spd="med" advTm="124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Users\Yashika\Desktop\ezgif.com-video-to-gif.gif">
            <a:extLst>
              <a:ext uri="{FF2B5EF4-FFF2-40B4-BE49-F238E27FC236}">
                <a16:creationId xmlns:a16="http://schemas.microsoft.com/office/drawing/2014/main" id="{9A04510A-A891-4798-BB6A-D3B0E2EC757A}"/>
              </a:ext>
            </a:extLst>
          </p:cNvPr>
          <p:cNvPicPr>
            <a:picLocks noGrp="1" noChangeAspect="1" noChangeArrowheads="1" noCrop="1"/>
          </p:cNvPicPr>
          <p:nvPr>
            <p:ph idx="1"/>
          </p:nvPr>
        </p:nvPicPr>
        <p:blipFill>
          <a:blip r:embed="rId2"/>
          <a:srcRect/>
          <a:stretch>
            <a:fillRect/>
          </a:stretch>
        </p:blipFill>
        <p:spPr bwMode="auto">
          <a:xfrm>
            <a:off x="847725" y="342900"/>
            <a:ext cx="10553699" cy="2778577"/>
          </a:xfrm>
          <a:prstGeom prst="rect">
            <a:avLst/>
          </a:prstGeom>
          <a:noFill/>
        </p:spPr>
      </p:pic>
      <p:sp>
        <p:nvSpPr>
          <p:cNvPr id="5" name="TextBox 4">
            <a:extLst>
              <a:ext uri="{FF2B5EF4-FFF2-40B4-BE49-F238E27FC236}">
                <a16:creationId xmlns:a16="http://schemas.microsoft.com/office/drawing/2014/main" id="{56ACEA80-8A55-44C3-8F61-CCDBD5445C05}"/>
              </a:ext>
            </a:extLst>
          </p:cNvPr>
          <p:cNvSpPr txBox="1"/>
          <p:nvPr/>
        </p:nvSpPr>
        <p:spPr>
          <a:xfrm>
            <a:off x="847726" y="3140528"/>
            <a:ext cx="10553698" cy="400110"/>
          </a:xfrm>
          <a:prstGeom prst="rect">
            <a:avLst/>
          </a:prstGeom>
          <a:noFill/>
        </p:spPr>
        <p:txBody>
          <a:bodyPr wrap="square" rtlCol="0">
            <a:spAutoFit/>
            <a:scene3d>
              <a:camera prst="orthographicFront"/>
              <a:lightRig rig="soft" dir="t">
                <a:rot lat="0" lon="0" rev="15600000"/>
              </a:lightRig>
            </a:scene3d>
            <a:sp3d extrusionH="57150" prstMaterial="softEdge">
              <a:bevelT w="25400" h="38100"/>
            </a:sp3d>
          </a:bodyPr>
          <a:lstStyle/>
          <a:p>
            <a:pPr algn="ctr"/>
            <a:r>
              <a:rPr lang="en-US" sz="2000" b="1" u="sng" dirty="0">
                <a:ln/>
                <a:solidFill>
                  <a:schemeClr val="accent4"/>
                </a:solidFill>
              </a:rPr>
              <a:t>SELF-INFLATION TECHNOLOGY FOR BLOWN-OUT TIRES</a:t>
            </a:r>
            <a:endParaRPr lang="en-IN" sz="2000" b="1" u="sng" dirty="0">
              <a:ln/>
              <a:solidFill>
                <a:schemeClr val="accent4"/>
              </a:solidFill>
            </a:endParaRPr>
          </a:p>
        </p:txBody>
      </p:sp>
      <p:graphicFrame>
        <p:nvGraphicFramePr>
          <p:cNvPr id="6" name="Content Placeholder 3">
            <a:extLst>
              <a:ext uri="{FF2B5EF4-FFF2-40B4-BE49-F238E27FC236}">
                <a16:creationId xmlns:a16="http://schemas.microsoft.com/office/drawing/2014/main" id="{8C4C8B58-08B2-46C6-BE95-67DFB41AF84A}"/>
              </a:ext>
            </a:extLst>
          </p:cNvPr>
          <p:cNvGraphicFramePr>
            <a:graphicFrameLocks/>
          </p:cNvGraphicFramePr>
          <p:nvPr>
            <p:extLst>
              <p:ext uri="{D42A27DB-BD31-4B8C-83A1-F6EECF244321}">
                <p14:modId xmlns:p14="http://schemas.microsoft.com/office/powerpoint/2010/main" val="3247174059"/>
              </p:ext>
            </p:extLst>
          </p:nvPr>
        </p:nvGraphicFramePr>
        <p:xfrm>
          <a:off x="847725" y="3429000"/>
          <a:ext cx="10687049" cy="32099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04601979"/>
      </p:ext>
    </p:extLst>
  </p:cSld>
  <p:clrMapOvr>
    <a:masterClrMapping/>
  </p:clrMapOvr>
  <mc:AlternateContent xmlns:mc="http://schemas.openxmlformats.org/markup-compatibility/2006" xmlns:p14="http://schemas.microsoft.com/office/powerpoint/2010/main">
    <mc:Choice Requires="p14">
      <p:transition spd="med" p14:dur="700" advTm="1821">
        <p:fade/>
      </p:transition>
    </mc:Choice>
    <mc:Fallback xmlns="">
      <p:transition spd="med" advTm="1821">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C2DF1A81-45A9-42B6-8888-1F5CD7E9F05C}"/>
              </a:ext>
            </a:extLst>
          </p:cNvPr>
          <p:cNvGrpSpPr/>
          <p:nvPr/>
        </p:nvGrpSpPr>
        <p:grpSpPr>
          <a:xfrm>
            <a:off x="4436192" y="108148"/>
            <a:ext cx="6966593" cy="3250804"/>
            <a:chOff x="3207204" y="2842383"/>
            <a:chExt cx="5248655" cy="3708004"/>
          </a:xfrm>
          <a:solidFill>
            <a:schemeClr val="accent2">
              <a:lumMod val="40000"/>
              <a:lumOff val="60000"/>
            </a:schemeClr>
          </a:solidFill>
        </p:grpSpPr>
        <p:sp>
          <p:nvSpPr>
            <p:cNvPr id="10" name="Right Arrow 7">
              <a:extLst>
                <a:ext uri="{FF2B5EF4-FFF2-40B4-BE49-F238E27FC236}">
                  <a16:creationId xmlns:a16="http://schemas.microsoft.com/office/drawing/2014/main" id="{B6B3DC08-7C36-4FAF-B21E-DD2C373E865F}"/>
                </a:ext>
              </a:extLst>
            </p:cNvPr>
            <p:cNvSpPr/>
            <p:nvPr/>
          </p:nvSpPr>
          <p:spPr>
            <a:xfrm>
              <a:off x="3207204" y="2842383"/>
              <a:ext cx="5248655" cy="3708004"/>
            </a:xfrm>
            <a:prstGeom prst="rightArrow">
              <a:avLst>
                <a:gd name="adj1" fmla="val 75000"/>
                <a:gd name="adj2" fmla="val 50000"/>
              </a:avLst>
            </a:prstGeom>
            <a:grpFill/>
          </p:spPr>
          <p:style>
            <a:lnRef idx="2">
              <a:schemeClr val="lt1">
                <a:hueOff val="0"/>
                <a:satOff val="0"/>
                <a:lumOff val="0"/>
                <a:alphaOff val="0"/>
              </a:schemeClr>
            </a:lnRef>
            <a:fillRef idx="1">
              <a:schemeClr val="accent2">
                <a:alpha val="90000"/>
                <a:tint val="40000"/>
                <a:hueOff val="0"/>
                <a:satOff val="0"/>
                <a:lumOff val="0"/>
                <a:alphaOff val="0"/>
              </a:schemeClr>
            </a:fillRef>
            <a:effectRef idx="0">
              <a:schemeClr val="accent2">
                <a:alpha val="90000"/>
                <a:tint val="40000"/>
                <a:hueOff val="0"/>
                <a:satOff val="0"/>
                <a:lumOff val="0"/>
                <a:alphaOff val="0"/>
              </a:schemeClr>
            </a:effectRef>
            <a:fontRef idx="minor">
              <a:schemeClr val="dk1">
                <a:hueOff val="0"/>
                <a:satOff val="0"/>
                <a:lumOff val="0"/>
                <a:alphaOff val="0"/>
              </a:schemeClr>
            </a:fontRef>
          </p:style>
        </p:sp>
        <p:sp>
          <p:nvSpPr>
            <p:cNvPr id="11" name="Right Arrow 4">
              <a:extLst>
                <a:ext uri="{FF2B5EF4-FFF2-40B4-BE49-F238E27FC236}">
                  <a16:creationId xmlns:a16="http://schemas.microsoft.com/office/drawing/2014/main" id="{98EF3751-604F-435C-A8FC-A3E9C85017B0}"/>
                </a:ext>
              </a:extLst>
            </p:cNvPr>
            <p:cNvSpPr/>
            <p:nvPr/>
          </p:nvSpPr>
          <p:spPr>
            <a:xfrm>
              <a:off x="3467782" y="3842938"/>
              <a:ext cx="3795808" cy="1668294"/>
            </a:xfrm>
            <a:prstGeom prst="rect">
              <a:avLst/>
            </a:prstGeom>
            <a:grpFill/>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5240" tIns="15240" rIns="15240" bIns="15240" numCol="1" spcCol="1270" anchor="t" anchorCtr="0">
              <a:noAutofit/>
            </a:bodyPr>
            <a:lstStyle/>
            <a:p>
              <a:pPr marL="228600" lvl="1" indent="-228600" algn="l" defTabSz="1066800">
                <a:lnSpc>
                  <a:spcPct val="90000"/>
                </a:lnSpc>
                <a:spcBef>
                  <a:spcPct val="0"/>
                </a:spcBef>
                <a:spcAft>
                  <a:spcPct val="15000"/>
                </a:spcAft>
                <a:buChar char="••"/>
              </a:pPr>
              <a:r>
                <a:rPr lang="en-US" sz="2000" kern="1200" dirty="0">
                  <a:latin typeface="Georgia" panose="02040502050405020303" pitchFamily="18" charset="0"/>
                </a:rPr>
                <a:t>A pulse sensor on seat belt will sense the pulses of the driver, it will radiate electric signals which will be received by the receiver. And the car will only start if and only if receiver has received the signals.</a:t>
              </a:r>
            </a:p>
          </p:txBody>
        </p:sp>
      </p:grpSp>
      <p:grpSp>
        <p:nvGrpSpPr>
          <p:cNvPr id="12" name="Group 11">
            <a:extLst>
              <a:ext uri="{FF2B5EF4-FFF2-40B4-BE49-F238E27FC236}">
                <a16:creationId xmlns:a16="http://schemas.microsoft.com/office/drawing/2014/main" id="{652DCFE4-E879-4A3D-BC57-9E4E16A9D80B}"/>
              </a:ext>
            </a:extLst>
          </p:cNvPr>
          <p:cNvGrpSpPr/>
          <p:nvPr/>
        </p:nvGrpSpPr>
        <p:grpSpPr>
          <a:xfrm>
            <a:off x="1066800" y="333375"/>
            <a:ext cx="3227614" cy="2659190"/>
            <a:chOff x="2339" y="3608452"/>
            <a:chExt cx="3204864" cy="2175867"/>
          </a:xfrm>
          <a:solidFill>
            <a:schemeClr val="accent6"/>
          </a:solidFill>
        </p:grpSpPr>
        <p:sp>
          <p:nvSpPr>
            <p:cNvPr id="13" name="Rounded Rectangle 4">
              <a:extLst>
                <a:ext uri="{FF2B5EF4-FFF2-40B4-BE49-F238E27FC236}">
                  <a16:creationId xmlns:a16="http://schemas.microsoft.com/office/drawing/2014/main" id="{AC7F118A-4879-4647-B39C-1E5BF4786809}"/>
                </a:ext>
              </a:extLst>
            </p:cNvPr>
            <p:cNvSpPr/>
            <p:nvPr/>
          </p:nvSpPr>
          <p:spPr>
            <a:xfrm>
              <a:off x="2339" y="3608452"/>
              <a:ext cx="3204864" cy="2175867"/>
            </a:xfrm>
            <a:prstGeom prst="roundRect">
              <a:avLst/>
            </a:prstGeom>
            <a:grpFill/>
          </p:spPr>
          <p:style>
            <a:lnRef idx="2">
              <a:schemeClr val="lt1">
                <a:hueOff val="0"/>
                <a:satOff val="0"/>
                <a:lumOff val="0"/>
                <a:alphaOff val="0"/>
              </a:schemeClr>
            </a:lnRef>
            <a:fillRef idx="1">
              <a:schemeClr val="accent2">
                <a:alpha val="90000"/>
                <a:hueOff val="0"/>
                <a:satOff val="0"/>
                <a:lumOff val="0"/>
                <a:alphaOff val="-40000"/>
              </a:schemeClr>
            </a:fillRef>
            <a:effectRef idx="0">
              <a:schemeClr val="accent2">
                <a:alpha val="90000"/>
                <a:hueOff val="0"/>
                <a:satOff val="0"/>
                <a:lumOff val="0"/>
                <a:alphaOff val="-40000"/>
              </a:schemeClr>
            </a:effectRef>
            <a:fontRef idx="minor">
              <a:schemeClr val="lt1"/>
            </a:fontRef>
          </p:style>
        </p:sp>
        <p:sp>
          <p:nvSpPr>
            <p:cNvPr id="14" name="Rounded Rectangle 4">
              <a:extLst>
                <a:ext uri="{FF2B5EF4-FFF2-40B4-BE49-F238E27FC236}">
                  <a16:creationId xmlns:a16="http://schemas.microsoft.com/office/drawing/2014/main" id="{14E20F58-15A9-410E-B2EF-3843D83945EA}"/>
                </a:ext>
              </a:extLst>
            </p:cNvPr>
            <p:cNvSpPr/>
            <p:nvPr/>
          </p:nvSpPr>
          <p:spPr>
            <a:xfrm>
              <a:off x="108556" y="3714669"/>
              <a:ext cx="2992430" cy="1963433"/>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129540" tIns="64770" rIns="129540" bIns="64770" numCol="1" spcCol="1270" anchor="ctr" anchorCtr="0">
              <a:noAutofit/>
            </a:bodyPr>
            <a:lstStyle/>
            <a:p>
              <a:pPr lvl="0" algn="ctr" defTabSz="1511300">
                <a:lnSpc>
                  <a:spcPct val="90000"/>
                </a:lnSpc>
                <a:spcBef>
                  <a:spcPct val="0"/>
                </a:spcBef>
                <a:spcAft>
                  <a:spcPct val="35000"/>
                </a:spcAft>
              </a:pPr>
              <a:r>
                <a:rPr lang="en-US" sz="2800" kern="1200" dirty="0">
                  <a:latin typeface="Georgia" panose="02040502050405020303" pitchFamily="18" charset="0"/>
                </a:rPr>
                <a:t>FOR ASSURING SEAT BELT USE </a:t>
              </a:r>
            </a:p>
          </p:txBody>
        </p:sp>
      </p:grpSp>
      <p:pic>
        <p:nvPicPr>
          <p:cNvPr id="16" name="Picture 15">
            <a:extLst>
              <a:ext uri="{FF2B5EF4-FFF2-40B4-BE49-F238E27FC236}">
                <a16:creationId xmlns:a16="http://schemas.microsoft.com/office/drawing/2014/main" id="{EE74F6BD-D7B1-469E-A2CB-F0FA95FB71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37984" y="3737550"/>
            <a:ext cx="8516031" cy="2348983"/>
          </a:xfrm>
          <a:prstGeom prst="rect">
            <a:avLst/>
          </a:prstGeom>
        </p:spPr>
      </p:pic>
      <p:sp>
        <p:nvSpPr>
          <p:cNvPr id="17" name="TextBox 16">
            <a:extLst>
              <a:ext uri="{FF2B5EF4-FFF2-40B4-BE49-F238E27FC236}">
                <a16:creationId xmlns:a16="http://schemas.microsoft.com/office/drawing/2014/main" id="{B32D0C62-E0C5-401B-B25E-24FF7452FD3A}"/>
              </a:ext>
            </a:extLst>
          </p:cNvPr>
          <p:cNvSpPr txBox="1"/>
          <p:nvPr/>
        </p:nvSpPr>
        <p:spPr>
          <a:xfrm>
            <a:off x="789214" y="6248400"/>
            <a:ext cx="10613570" cy="461665"/>
          </a:xfrm>
          <a:prstGeom prst="rect">
            <a:avLst/>
          </a:prstGeom>
          <a:noFill/>
        </p:spPr>
        <p:txBody>
          <a:bodyPr wrap="square" rtlCol="0">
            <a:spAutoFit/>
            <a:scene3d>
              <a:camera prst="orthographicFront"/>
              <a:lightRig rig="soft" dir="t">
                <a:rot lat="0" lon="0" rev="15600000"/>
              </a:lightRig>
            </a:scene3d>
            <a:sp3d extrusionH="57150" prstMaterial="softEdge">
              <a:bevelT w="25400" h="38100"/>
            </a:sp3d>
          </a:bodyPr>
          <a:lstStyle/>
          <a:p>
            <a:pPr algn="ctr"/>
            <a:r>
              <a:rPr lang="en-US" sz="2400" b="1" u="sng" dirty="0">
                <a:ln/>
                <a:solidFill>
                  <a:schemeClr val="accent4"/>
                </a:solidFill>
              </a:rPr>
              <a:t>PULSE SENSOR TO ASSURE USE OF SEATBELTS</a:t>
            </a:r>
            <a:endParaRPr lang="en-IN" sz="2400" b="1" u="sng" dirty="0">
              <a:ln/>
              <a:solidFill>
                <a:schemeClr val="accent4"/>
              </a:solidFill>
            </a:endParaRPr>
          </a:p>
        </p:txBody>
      </p:sp>
    </p:spTree>
    <p:extLst>
      <p:ext uri="{BB962C8B-B14F-4D97-AF65-F5344CB8AC3E}">
        <p14:creationId xmlns:p14="http://schemas.microsoft.com/office/powerpoint/2010/main" val="2454674541"/>
      </p:ext>
    </p:extLst>
  </p:cSld>
  <p:clrMapOvr>
    <a:masterClrMapping/>
  </p:clrMapOvr>
  <mc:AlternateContent xmlns:mc="http://schemas.openxmlformats.org/markup-compatibility/2006" xmlns:p14="http://schemas.microsoft.com/office/powerpoint/2010/main">
    <mc:Choice Requires="p14">
      <p:transition spd="med" p14:dur="700" advTm="1124">
        <p:fade/>
      </p:transition>
    </mc:Choice>
    <mc:Fallback xmlns="">
      <p:transition spd="med" advTm="1124">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799" y="-2311"/>
            <a:ext cx="10058400" cy="851342"/>
          </a:xfrm>
        </p:spPr>
        <p:txBody>
          <a:bodyPr>
            <a:normAutofit/>
            <a:scene3d>
              <a:camera prst="orthographicFront"/>
              <a:lightRig rig="soft" dir="t">
                <a:rot lat="0" lon="0" rev="15600000"/>
              </a:lightRig>
            </a:scene3d>
            <a:sp3d extrusionH="57150" prstMaterial="softEdge">
              <a:bevelT w="25400" h="38100"/>
            </a:sp3d>
          </a:bodyPr>
          <a:lstStyle/>
          <a:p>
            <a:pPr algn="ctr"/>
            <a:r>
              <a:rPr lang="en-US" sz="4400" b="1" u="sng" dirty="0">
                <a:ln/>
                <a:solidFill>
                  <a:schemeClr val="accent4"/>
                </a:solidFill>
                <a:latin typeface="Times New Roman" panose="02020603050405020304" pitchFamily="18" charset="0"/>
                <a:cs typeface="Times New Roman" panose="02020603050405020304" pitchFamily="18" charset="0"/>
              </a:rPr>
              <a:t>Animated Prototype </a:t>
            </a:r>
          </a:p>
        </p:txBody>
      </p:sp>
      <p:pic>
        <p:nvPicPr>
          <p:cNvPr id="5" name="Content Placeholder 4">
            <a:extLst>
              <a:ext uri="{FF2B5EF4-FFF2-40B4-BE49-F238E27FC236}">
                <a16:creationId xmlns:a16="http://schemas.microsoft.com/office/drawing/2014/main" id="{660C0A3F-C6BB-4A1F-AFB3-F6F3DF12D8C9}"/>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11693" t="15797" r="12063" b="37176"/>
          <a:stretch/>
        </p:blipFill>
        <p:spPr>
          <a:xfrm>
            <a:off x="4649309" y="3419921"/>
            <a:ext cx="2626134" cy="1267324"/>
          </a:xfrm>
        </p:spPr>
      </p:pic>
      <p:sp>
        <p:nvSpPr>
          <p:cNvPr id="3" name="TextBox 2">
            <a:extLst>
              <a:ext uri="{FF2B5EF4-FFF2-40B4-BE49-F238E27FC236}">
                <a16:creationId xmlns:a16="http://schemas.microsoft.com/office/drawing/2014/main" id="{D1BE8ACC-C220-4889-A55B-D007E2646FAA}"/>
              </a:ext>
            </a:extLst>
          </p:cNvPr>
          <p:cNvSpPr txBox="1"/>
          <p:nvPr/>
        </p:nvSpPr>
        <p:spPr>
          <a:xfrm>
            <a:off x="5306902" y="3421521"/>
            <a:ext cx="1304973" cy="369332"/>
          </a:xfrm>
          <a:prstGeom prst="rect">
            <a:avLst/>
          </a:prstGeom>
          <a:noFill/>
        </p:spPr>
        <p:txBody>
          <a:bodyPr wrap="none" rtlCol="0">
            <a:spAutoFit/>
          </a:bodyPr>
          <a:lstStyle/>
          <a:p>
            <a:r>
              <a:rPr lang="en-US" dirty="0"/>
              <a:t>LED Screen</a:t>
            </a:r>
            <a:endParaRPr lang="en-IN" dirty="0"/>
          </a:p>
        </p:txBody>
      </p:sp>
      <p:cxnSp>
        <p:nvCxnSpPr>
          <p:cNvPr id="6" name="Straight Arrow Connector 5">
            <a:extLst>
              <a:ext uri="{FF2B5EF4-FFF2-40B4-BE49-F238E27FC236}">
                <a16:creationId xmlns:a16="http://schemas.microsoft.com/office/drawing/2014/main" id="{2808042D-74E8-422D-B77D-D0A194EE9509}"/>
              </a:ext>
            </a:extLst>
          </p:cNvPr>
          <p:cNvCxnSpPr>
            <a:cxnSpLocks/>
          </p:cNvCxnSpPr>
          <p:nvPr/>
        </p:nvCxnSpPr>
        <p:spPr>
          <a:xfrm>
            <a:off x="4038384" y="4082204"/>
            <a:ext cx="61092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3CEEF243-635C-4CBB-AC1F-19160596E1A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965967" y="3432968"/>
            <a:ext cx="1688657" cy="1254278"/>
          </a:xfrm>
          <a:prstGeom prst="rect">
            <a:avLst/>
          </a:prstGeom>
        </p:spPr>
      </p:pic>
      <p:cxnSp>
        <p:nvCxnSpPr>
          <p:cNvPr id="13" name="Straight Arrow Connector 12">
            <a:extLst>
              <a:ext uri="{FF2B5EF4-FFF2-40B4-BE49-F238E27FC236}">
                <a16:creationId xmlns:a16="http://schemas.microsoft.com/office/drawing/2014/main" id="{66359BBE-A5C1-4A35-A3C4-72A877F54F24}"/>
              </a:ext>
            </a:extLst>
          </p:cNvPr>
          <p:cNvCxnSpPr>
            <a:cxnSpLocks/>
          </p:cNvCxnSpPr>
          <p:nvPr/>
        </p:nvCxnSpPr>
        <p:spPr>
          <a:xfrm flipH="1">
            <a:off x="9619588" y="4077262"/>
            <a:ext cx="34637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0" name="Picture 19">
            <a:extLst>
              <a:ext uri="{FF2B5EF4-FFF2-40B4-BE49-F238E27FC236}">
                <a16:creationId xmlns:a16="http://schemas.microsoft.com/office/drawing/2014/main" id="{FD3841FD-C00B-4A5D-8BC8-BE4B63CCAD9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48766" y="3454079"/>
            <a:ext cx="1763699" cy="1268979"/>
          </a:xfrm>
          <a:prstGeom prst="rect">
            <a:avLst/>
          </a:prstGeom>
        </p:spPr>
      </p:pic>
      <p:cxnSp>
        <p:nvCxnSpPr>
          <p:cNvPr id="21" name="Straight Arrow Connector 20">
            <a:extLst>
              <a:ext uri="{FF2B5EF4-FFF2-40B4-BE49-F238E27FC236}">
                <a16:creationId xmlns:a16="http://schemas.microsoft.com/office/drawing/2014/main" id="{57F89935-1E56-4EBB-8E9D-AAE24C7FA2A9}"/>
              </a:ext>
            </a:extLst>
          </p:cNvPr>
          <p:cNvCxnSpPr>
            <a:cxnSpLocks/>
          </p:cNvCxnSpPr>
          <p:nvPr/>
        </p:nvCxnSpPr>
        <p:spPr>
          <a:xfrm flipH="1">
            <a:off x="7275443" y="4077262"/>
            <a:ext cx="5662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7D2876D7-7A8E-495C-AD41-950CC834F3A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817300" y="1659246"/>
            <a:ext cx="1329628" cy="1188719"/>
          </a:xfrm>
          <a:prstGeom prst="rect">
            <a:avLst/>
          </a:prstGeom>
        </p:spPr>
      </p:pic>
      <p:pic>
        <p:nvPicPr>
          <p:cNvPr id="32" name="Picture 31">
            <a:extLst>
              <a:ext uri="{FF2B5EF4-FFF2-40B4-BE49-F238E27FC236}">
                <a16:creationId xmlns:a16="http://schemas.microsoft.com/office/drawing/2014/main" id="{3BFF3E59-FDAA-4413-AA8B-73F4C923A60E}"/>
              </a:ext>
            </a:extLst>
          </p:cNvPr>
          <p:cNvPicPr>
            <a:picLocks noChangeAspect="1"/>
          </p:cNvPicPr>
          <p:nvPr/>
        </p:nvPicPr>
        <p:blipFill rotWithShape="1">
          <a:blip r:embed="rId7">
            <a:extLst>
              <a:ext uri="{28A0092B-C50C-407E-A947-70E740481C1C}">
                <a14:useLocalDpi xmlns:a14="http://schemas.microsoft.com/office/drawing/2010/main" val="0"/>
              </a:ext>
            </a:extLst>
          </a:blip>
          <a:srcRect b="6005"/>
          <a:stretch/>
        </p:blipFill>
        <p:spPr>
          <a:xfrm>
            <a:off x="751946" y="1663194"/>
            <a:ext cx="1590425" cy="1188719"/>
          </a:xfrm>
          <a:prstGeom prst="rect">
            <a:avLst/>
          </a:prstGeom>
        </p:spPr>
      </p:pic>
      <p:cxnSp>
        <p:nvCxnSpPr>
          <p:cNvPr id="33" name="Straight Arrow Connector 32">
            <a:extLst>
              <a:ext uri="{FF2B5EF4-FFF2-40B4-BE49-F238E27FC236}">
                <a16:creationId xmlns:a16="http://schemas.microsoft.com/office/drawing/2014/main" id="{A6D16791-F89A-4E31-BE2B-48DDD95518DA}"/>
              </a:ext>
            </a:extLst>
          </p:cNvPr>
          <p:cNvCxnSpPr>
            <a:cxnSpLocks/>
            <a:endCxn id="30" idx="1"/>
          </p:cNvCxnSpPr>
          <p:nvPr/>
        </p:nvCxnSpPr>
        <p:spPr>
          <a:xfrm>
            <a:off x="2353585" y="2250952"/>
            <a:ext cx="463715" cy="26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E7EEF368-87A6-496A-A145-05DAB97068D9}"/>
              </a:ext>
            </a:extLst>
          </p:cNvPr>
          <p:cNvCxnSpPr>
            <a:cxnSpLocks/>
          </p:cNvCxnSpPr>
          <p:nvPr/>
        </p:nvCxnSpPr>
        <p:spPr>
          <a:xfrm>
            <a:off x="4146928" y="2357007"/>
            <a:ext cx="94985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7FE48370-77E1-4969-9917-0A0304FFBE70}"/>
              </a:ext>
            </a:extLst>
          </p:cNvPr>
          <p:cNvCxnSpPr>
            <a:cxnSpLocks/>
          </p:cNvCxnSpPr>
          <p:nvPr/>
        </p:nvCxnSpPr>
        <p:spPr>
          <a:xfrm>
            <a:off x="5096786" y="2359271"/>
            <a:ext cx="0" cy="10590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41" name="Picture 40">
            <a:extLst>
              <a:ext uri="{FF2B5EF4-FFF2-40B4-BE49-F238E27FC236}">
                <a16:creationId xmlns:a16="http://schemas.microsoft.com/office/drawing/2014/main" id="{7FAB02C4-6580-4383-AE0D-3C909FE493F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594220" y="3439671"/>
            <a:ext cx="2417213" cy="1290235"/>
          </a:xfrm>
          <a:prstGeom prst="rect">
            <a:avLst/>
          </a:prstGeom>
        </p:spPr>
      </p:pic>
      <p:pic>
        <p:nvPicPr>
          <p:cNvPr id="42" name="Picture 2" descr="C:\Users\Yashika\Desktop\ezgif.com-video-to-gif.gif">
            <a:extLst>
              <a:ext uri="{FF2B5EF4-FFF2-40B4-BE49-F238E27FC236}">
                <a16:creationId xmlns:a16="http://schemas.microsoft.com/office/drawing/2014/main" id="{D8562056-3019-4768-B402-4F804F6B7482}"/>
              </a:ext>
            </a:extLst>
          </p:cNvPr>
          <p:cNvPicPr>
            <a:picLocks noChangeAspect="1" noChangeArrowheads="1" noCrop="1"/>
          </p:cNvPicPr>
          <p:nvPr/>
        </p:nvPicPr>
        <p:blipFill>
          <a:blip r:embed="rId9"/>
          <a:srcRect/>
          <a:stretch>
            <a:fillRect/>
          </a:stretch>
        </p:blipFill>
        <p:spPr bwMode="auto">
          <a:xfrm>
            <a:off x="7615538" y="1581200"/>
            <a:ext cx="2681584" cy="1429127"/>
          </a:xfrm>
          <a:prstGeom prst="rect">
            <a:avLst/>
          </a:prstGeom>
          <a:noFill/>
        </p:spPr>
      </p:pic>
      <p:cxnSp>
        <p:nvCxnSpPr>
          <p:cNvPr id="51" name="Straight Arrow Connector 50">
            <a:extLst>
              <a:ext uri="{FF2B5EF4-FFF2-40B4-BE49-F238E27FC236}">
                <a16:creationId xmlns:a16="http://schemas.microsoft.com/office/drawing/2014/main" id="{735D7410-2F63-497F-BCA7-7EE246A43754}"/>
              </a:ext>
            </a:extLst>
          </p:cNvPr>
          <p:cNvCxnSpPr>
            <a:cxnSpLocks/>
          </p:cNvCxnSpPr>
          <p:nvPr/>
        </p:nvCxnSpPr>
        <p:spPr>
          <a:xfrm flipH="1">
            <a:off x="6638826" y="2357007"/>
            <a:ext cx="96262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7DD50BC9-50C2-4578-B194-4B066796ABEC}"/>
              </a:ext>
            </a:extLst>
          </p:cNvPr>
          <p:cNvCxnSpPr>
            <a:cxnSpLocks/>
          </p:cNvCxnSpPr>
          <p:nvPr/>
        </p:nvCxnSpPr>
        <p:spPr>
          <a:xfrm>
            <a:off x="6638826" y="2357007"/>
            <a:ext cx="0" cy="10613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65" name="Picture 64">
            <a:extLst>
              <a:ext uri="{FF2B5EF4-FFF2-40B4-BE49-F238E27FC236}">
                <a16:creationId xmlns:a16="http://schemas.microsoft.com/office/drawing/2014/main" id="{78E07558-BEA2-45D2-B0C1-6118E172C64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332967" y="5464683"/>
            <a:ext cx="2059388" cy="1210840"/>
          </a:xfrm>
          <a:prstGeom prst="rect">
            <a:avLst/>
          </a:prstGeom>
        </p:spPr>
      </p:pic>
      <p:pic>
        <p:nvPicPr>
          <p:cNvPr id="67" name="Picture 66">
            <a:extLst>
              <a:ext uri="{FF2B5EF4-FFF2-40B4-BE49-F238E27FC236}">
                <a16:creationId xmlns:a16="http://schemas.microsoft.com/office/drawing/2014/main" id="{1B519330-A89F-4483-B9F0-556BD0321D7C}"/>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120136" y="5464683"/>
            <a:ext cx="1207724" cy="1210840"/>
          </a:xfrm>
          <a:prstGeom prst="rect">
            <a:avLst/>
          </a:prstGeom>
        </p:spPr>
      </p:pic>
      <p:pic>
        <p:nvPicPr>
          <p:cNvPr id="69" name="Picture 68">
            <a:extLst>
              <a:ext uri="{FF2B5EF4-FFF2-40B4-BE49-F238E27FC236}">
                <a16:creationId xmlns:a16="http://schemas.microsoft.com/office/drawing/2014/main" id="{884D82B4-6A0F-4EC1-B3EB-C5FB787B23E2}"/>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392355" y="5464683"/>
            <a:ext cx="1262269" cy="1210840"/>
          </a:xfrm>
          <a:prstGeom prst="rect">
            <a:avLst/>
          </a:prstGeom>
        </p:spPr>
      </p:pic>
      <p:cxnSp>
        <p:nvCxnSpPr>
          <p:cNvPr id="70" name="Straight Arrow Connector 69">
            <a:extLst>
              <a:ext uri="{FF2B5EF4-FFF2-40B4-BE49-F238E27FC236}">
                <a16:creationId xmlns:a16="http://schemas.microsoft.com/office/drawing/2014/main" id="{98219FB9-785B-4026-AAD8-3421A13D634D}"/>
              </a:ext>
            </a:extLst>
          </p:cNvPr>
          <p:cNvCxnSpPr>
            <a:cxnSpLocks/>
          </p:cNvCxnSpPr>
          <p:nvPr/>
        </p:nvCxnSpPr>
        <p:spPr>
          <a:xfrm flipV="1">
            <a:off x="7139882" y="4676751"/>
            <a:ext cx="0" cy="7792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69EA3AFE-60CC-40A6-9D47-75BB695EB802}"/>
              </a:ext>
            </a:extLst>
          </p:cNvPr>
          <p:cNvSpPr txBox="1"/>
          <p:nvPr/>
        </p:nvSpPr>
        <p:spPr>
          <a:xfrm>
            <a:off x="670765" y="1201816"/>
            <a:ext cx="3612489" cy="369332"/>
          </a:xfrm>
          <a:prstGeom prst="rect">
            <a:avLst/>
          </a:prstGeom>
          <a:noFill/>
        </p:spPr>
        <p:txBody>
          <a:bodyPr wrap="square" rtlCol="0">
            <a:spAutoFit/>
            <a:scene3d>
              <a:camera prst="orthographicFront"/>
              <a:lightRig rig="soft" dir="t">
                <a:rot lat="0" lon="0" rev="15600000"/>
              </a:lightRig>
            </a:scene3d>
            <a:sp3d extrusionH="57150" prstMaterial="softEdge">
              <a:bevelT w="25400" h="38100"/>
            </a:sp3d>
          </a:bodyPr>
          <a:lstStyle/>
          <a:p>
            <a:r>
              <a:rPr lang="en-US" b="1" dirty="0">
                <a:ln/>
                <a:solidFill>
                  <a:schemeClr val="accent4"/>
                </a:solidFill>
              </a:rPr>
              <a:t>For Brakes: Brake Warning Light </a:t>
            </a:r>
            <a:endParaRPr lang="en-IN" b="1" dirty="0">
              <a:ln/>
              <a:solidFill>
                <a:schemeClr val="accent4"/>
              </a:solidFill>
            </a:endParaRPr>
          </a:p>
        </p:txBody>
      </p:sp>
      <p:sp>
        <p:nvSpPr>
          <p:cNvPr id="80" name="TextBox 79">
            <a:extLst>
              <a:ext uri="{FF2B5EF4-FFF2-40B4-BE49-F238E27FC236}">
                <a16:creationId xmlns:a16="http://schemas.microsoft.com/office/drawing/2014/main" id="{1739AF8B-388D-45AE-B97A-2ADD587B93AD}"/>
              </a:ext>
            </a:extLst>
          </p:cNvPr>
          <p:cNvSpPr txBox="1"/>
          <p:nvPr/>
        </p:nvSpPr>
        <p:spPr>
          <a:xfrm>
            <a:off x="6978929" y="1211868"/>
            <a:ext cx="4783865" cy="369332"/>
          </a:xfrm>
          <a:prstGeom prst="rect">
            <a:avLst/>
          </a:prstGeom>
          <a:noFill/>
        </p:spPr>
        <p:txBody>
          <a:bodyPr wrap="square" rtlCol="0">
            <a:spAutoFit/>
            <a:scene3d>
              <a:camera prst="orthographicFront"/>
              <a:lightRig rig="soft" dir="t">
                <a:rot lat="0" lon="0" rev="15600000"/>
              </a:lightRig>
            </a:scene3d>
            <a:sp3d extrusionH="57150" prstMaterial="softEdge">
              <a:bevelT w="25400" h="38100"/>
            </a:sp3d>
          </a:bodyPr>
          <a:lstStyle/>
          <a:p>
            <a:r>
              <a:rPr lang="en-US" b="1" dirty="0">
                <a:ln/>
                <a:solidFill>
                  <a:schemeClr val="accent4"/>
                </a:solidFill>
              </a:rPr>
              <a:t>For Tire Pressure: Self-Inflation Technology </a:t>
            </a:r>
            <a:endParaRPr lang="en-IN" b="1" dirty="0">
              <a:ln/>
              <a:solidFill>
                <a:schemeClr val="accent4"/>
              </a:solidFill>
            </a:endParaRPr>
          </a:p>
        </p:txBody>
      </p:sp>
      <p:sp>
        <p:nvSpPr>
          <p:cNvPr id="81" name="TextBox 80">
            <a:extLst>
              <a:ext uri="{FF2B5EF4-FFF2-40B4-BE49-F238E27FC236}">
                <a16:creationId xmlns:a16="http://schemas.microsoft.com/office/drawing/2014/main" id="{248B99DC-B45B-4322-8C39-9271FFC0517F}"/>
              </a:ext>
            </a:extLst>
          </p:cNvPr>
          <p:cNvSpPr txBox="1"/>
          <p:nvPr/>
        </p:nvSpPr>
        <p:spPr>
          <a:xfrm>
            <a:off x="638892" y="3065402"/>
            <a:ext cx="4102336" cy="369332"/>
          </a:xfrm>
          <a:prstGeom prst="rect">
            <a:avLst/>
          </a:prstGeom>
          <a:noFill/>
        </p:spPr>
        <p:txBody>
          <a:bodyPr wrap="square" rtlCol="0">
            <a:spAutoFit/>
            <a:scene3d>
              <a:camera prst="orthographicFront"/>
              <a:lightRig rig="soft" dir="t">
                <a:rot lat="0" lon="0" rev="15600000"/>
              </a:lightRig>
            </a:scene3d>
            <a:sp3d extrusionH="57150" prstMaterial="softEdge">
              <a:bevelT w="25400" h="38100"/>
            </a:sp3d>
          </a:bodyPr>
          <a:lstStyle/>
          <a:p>
            <a:r>
              <a:rPr lang="en-US" b="1" dirty="0">
                <a:ln/>
                <a:solidFill>
                  <a:schemeClr val="accent4"/>
                </a:solidFill>
              </a:rPr>
              <a:t>For Steering: Self-Lubrication system</a:t>
            </a:r>
            <a:endParaRPr lang="en-IN" b="1" dirty="0">
              <a:ln/>
              <a:solidFill>
                <a:schemeClr val="accent4"/>
              </a:solidFill>
            </a:endParaRPr>
          </a:p>
        </p:txBody>
      </p:sp>
      <p:sp>
        <p:nvSpPr>
          <p:cNvPr id="82" name="TextBox 81">
            <a:extLst>
              <a:ext uri="{FF2B5EF4-FFF2-40B4-BE49-F238E27FC236}">
                <a16:creationId xmlns:a16="http://schemas.microsoft.com/office/drawing/2014/main" id="{208A5C50-B6A5-4BD8-B181-0D16A7AC02DF}"/>
              </a:ext>
            </a:extLst>
          </p:cNvPr>
          <p:cNvSpPr txBox="1"/>
          <p:nvPr/>
        </p:nvSpPr>
        <p:spPr>
          <a:xfrm>
            <a:off x="8060473" y="3093235"/>
            <a:ext cx="3122474" cy="369332"/>
          </a:xfrm>
          <a:prstGeom prst="rect">
            <a:avLst/>
          </a:prstGeom>
          <a:noFill/>
        </p:spPr>
        <p:txBody>
          <a:bodyPr wrap="square" rtlCol="0">
            <a:spAutoFit/>
            <a:scene3d>
              <a:camera prst="orthographicFront"/>
              <a:lightRig rig="soft" dir="t">
                <a:rot lat="0" lon="0" rev="15600000"/>
              </a:lightRig>
            </a:scene3d>
            <a:sp3d extrusionH="57150" prstMaterial="softEdge">
              <a:bevelT w="25400" h="38100"/>
            </a:sp3d>
          </a:bodyPr>
          <a:lstStyle/>
          <a:p>
            <a:r>
              <a:rPr lang="en-US" b="1" dirty="0">
                <a:ln/>
                <a:solidFill>
                  <a:schemeClr val="accent4"/>
                </a:solidFill>
              </a:rPr>
              <a:t>For Headlights: Light sensor </a:t>
            </a:r>
            <a:endParaRPr lang="en-IN" b="1" dirty="0">
              <a:ln/>
              <a:solidFill>
                <a:schemeClr val="accent4"/>
              </a:solidFill>
            </a:endParaRPr>
          </a:p>
        </p:txBody>
      </p:sp>
      <p:sp>
        <p:nvSpPr>
          <p:cNvPr id="84" name="TextBox 83">
            <a:extLst>
              <a:ext uri="{FF2B5EF4-FFF2-40B4-BE49-F238E27FC236}">
                <a16:creationId xmlns:a16="http://schemas.microsoft.com/office/drawing/2014/main" id="{9BF80386-BCC1-4EFD-BDA0-D423EDA75BA1}"/>
              </a:ext>
            </a:extLst>
          </p:cNvPr>
          <p:cNvSpPr txBox="1"/>
          <p:nvPr/>
        </p:nvSpPr>
        <p:spPr>
          <a:xfrm>
            <a:off x="7404459" y="5066399"/>
            <a:ext cx="3103741" cy="369332"/>
          </a:xfrm>
          <a:prstGeom prst="rect">
            <a:avLst/>
          </a:prstGeom>
          <a:noFill/>
        </p:spPr>
        <p:txBody>
          <a:bodyPr wrap="square" rtlCol="0">
            <a:spAutoFit/>
            <a:scene3d>
              <a:camera prst="orthographicFront"/>
              <a:lightRig rig="soft" dir="t">
                <a:rot lat="0" lon="0" rev="15600000"/>
              </a:lightRig>
            </a:scene3d>
            <a:sp3d extrusionH="57150" prstMaterial="softEdge">
              <a:bevelT w="25400" h="38100"/>
            </a:sp3d>
          </a:bodyPr>
          <a:lstStyle/>
          <a:p>
            <a:r>
              <a:rPr lang="en-US" b="1" dirty="0">
                <a:ln/>
                <a:solidFill>
                  <a:schemeClr val="accent4"/>
                </a:solidFill>
              </a:rPr>
              <a:t>For Seatbelts: Pulse Sensors </a:t>
            </a:r>
            <a:endParaRPr lang="en-IN" b="1" dirty="0">
              <a:ln/>
              <a:solidFill>
                <a:schemeClr val="accent4"/>
              </a:solidFill>
            </a:endParaRPr>
          </a:p>
        </p:txBody>
      </p:sp>
      <p:pic>
        <p:nvPicPr>
          <p:cNvPr id="89" name="Picture 88">
            <a:extLst>
              <a:ext uri="{FF2B5EF4-FFF2-40B4-BE49-F238E27FC236}">
                <a16:creationId xmlns:a16="http://schemas.microsoft.com/office/drawing/2014/main" id="{FAB29E24-3F05-4BDE-BF47-CBDA75D846F6}"/>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670765" y="5464683"/>
            <a:ext cx="1959568" cy="1210840"/>
          </a:xfrm>
          <a:prstGeom prst="rect">
            <a:avLst/>
          </a:prstGeom>
        </p:spPr>
      </p:pic>
      <p:cxnSp>
        <p:nvCxnSpPr>
          <p:cNvPr id="94" name="Straight Arrow Connector 93">
            <a:extLst>
              <a:ext uri="{FF2B5EF4-FFF2-40B4-BE49-F238E27FC236}">
                <a16:creationId xmlns:a16="http://schemas.microsoft.com/office/drawing/2014/main" id="{09622131-0C11-4CCB-A9C7-3340785DFD15}"/>
              </a:ext>
            </a:extLst>
          </p:cNvPr>
          <p:cNvCxnSpPr>
            <a:cxnSpLocks/>
          </p:cNvCxnSpPr>
          <p:nvPr/>
        </p:nvCxnSpPr>
        <p:spPr>
          <a:xfrm flipV="1">
            <a:off x="4731714" y="4676751"/>
            <a:ext cx="0" cy="7792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96" name="Picture 95">
            <a:extLst>
              <a:ext uri="{FF2B5EF4-FFF2-40B4-BE49-F238E27FC236}">
                <a16:creationId xmlns:a16="http://schemas.microsoft.com/office/drawing/2014/main" id="{72D69BEA-C4B2-46AC-8933-6DD550D97141}"/>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flipH="1">
            <a:off x="3031648" y="5478588"/>
            <a:ext cx="1959569" cy="1219476"/>
          </a:xfrm>
          <a:prstGeom prst="rect">
            <a:avLst/>
          </a:prstGeom>
        </p:spPr>
      </p:pic>
      <p:cxnSp>
        <p:nvCxnSpPr>
          <p:cNvPr id="97" name="Straight Arrow Connector 96">
            <a:extLst>
              <a:ext uri="{FF2B5EF4-FFF2-40B4-BE49-F238E27FC236}">
                <a16:creationId xmlns:a16="http://schemas.microsoft.com/office/drawing/2014/main" id="{37DFCA37-565B-4B16-B980-B4F1DCBC519F}"/>
              </a:ext>
            </a:extLst>
          </p:cNvPr>
          <p:cNvCxnSpPr>
            <a:cxnSpLocks/>
          </p:cNvCxnSpPr>
          <p:nvPr/>
        </p:nvCxnSpPr>
        <p:spPr>
          <a:xfrm>
            <a:off x="2635440" y="6065409"/>
            <a:ext cx="39620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8" name="TextBox 107">
            <a:extLst>
              <a:ext uri="{FF2B5EF4-FFF2-40B4-BE49-F238E27FC236}">
                <a16:creationId xmlns:a16="http://schemas.microsoft.com/office/drawing/2014/main" id="{64F8E9F7-6307-4A41-8EBF-795CB594A446}"/>
              </a:ext>
            </a:extLst>
          </p:cNvPr>
          <p:cNvSpPr txBox="1"/>
          <p:nvPr/>
        </p:nvSpPr>
        <p:spPr>
          <a:xfrm>
            <a:off x="638892" y="5049794"/>
            <a:ext cx="3957260" cy="369332"/>
          </a:xfrm>
          <a:prstGeom prst="rect">
            <a:avLst/>
          </a:prstGeom>
          <a:noFill/>
        </p:spPr>
        <p:txBody>
          <a:bodyPr wrap="square" rtlCol="0">
            <a:spAutoFit/>
            <a:scene3d>
              <a:camera prst="orthographicFront"/>
              <a:lightRig rig="soft" dir="t">
                <a:rot lat="0" lon="0" rev="15600000"/>
              </a:lightRig>
            </a:scene3d>
            <a:sp3d extrusionH="57150" prstMaterial="softEdge">
              <a:bevelT w="25400" h="38100"/>
            </a:sp3d>
          </a:bodyPr>
          <a:lstStyle/>
          <a:p>
            <a:r>
              <a:rPr lang="en-US" b="1" dirty="0">
                <a:ln/>
                <a:solidFill>
                  <a:schemeClr val="accent4"/>
                </a:solidFill>
              </a:rPr>
              <a:t>For Bad Wipers : Touch sensors</a:t>
            </a:r>
            <a:endParaRPr lang="en-IN" b="1" dirty="0">
              <a:ln/>
              <a:solidFill>
                <a:schemeClr val="accent4"/>
              </a:solidFill>
            </a:endParaRPr>
          </a:p>
        </p:txBody>
      </p:sp>
    </p:spTree>
    <p:custDataLst>
      <p:tags r:id="rId1"/>
    </p:custDataLst>
    <p:extLst>
      <p:ext uri="{BB962C8B-B14F-4D97-AF65-F5344CB8AC3E}">
        <p14:creationId xmlns:p14="http://schemas.microsoft.com/office/powerpoint/2010/main" val="3526636884"/>
      </p:ext>
    </p:extLst>
  </p:cSld>
  <p:clrMapOvr>
    <a:masterClrMapping/>
  </p:clrMapOvr>
  <mc:AlternateContent xmlns:mc="http://schemas.openxmlformats.org/markup-compatibility/2006" xmlns:p14="http://schemas.microsoft.com/office/powerpoint/2010/main">
    <mc:Choice Requires="p14">
      <p:transition spd="med" p14:dur="700" advTm="116318">
        <p:fade/>
      </p:transition>
    </mc:Choice>
    <mc:Fallback xmlns="">
      <p:transition spd="med" advTm="116318">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fade">
                                      <p:cBhvr>
                                        <p:cTn id="12" dur="500"/>
                                        <p:tgtEl>
                                          <p:spTgt spid="30"/>
                                        </p:tgtEl>
                                      </p:cBhvr>
                                    </p:animEffect>
                                  </p:childTnLst>
                                </p:cTn>
                              </p:par>
                              <p:par>
                                <p:cTn id="13" presetID="10" presetClass="entr" presetSubtype="0" fill="hold" nodeType="withEffect">
                                  <p:stCondLst>
                                    <p:cond delay="0"/>
                                  </p:stCondLst>
                                  <p:childTnLst>
                                    <p:set>
                                      <p:cBhvr>
                                        <p:cTn id="14" dur="1" fill="hold">
                                          <p:stCondLst>
                                            <p:cond delay="0"/>
                                          </p:stCondLst>
                                        </p:cTn>
                                        <p:tgtEl>
                                          <p:spTgt spid="32"/>
                                        </p:tgtEl>
                                        <p:attrNameLst>
                                          <p:attrName>style.visibility</p:attrName>
                                        </p:attrNameLst>
                                      </p:cBhvr>
                                      <p:to>
                                        <p:strVal val="visible"/>
                                      </p:to>
                                    </p:set>
                                    <p:animEffect transition="in" filter="fade">
                                      <p:cBhvr>
                                        <p:cTn id="15" dur="500"/>
                                        <p:tgtEl>
                                          <p:spTgt spid="32"/>
                                        </p:tgtEl>
                                      </p:cBhvr>
                                    </p:animEffect>
                                  </p:childTnLst>
                                </p:cTn>
                              </p:par>
                              <p:par>
                                <p:cTn id="16" presetID="10" presetClass="entr" presetSubtype="0" fill="hold" nodeType="withEffect">
                                  <p:stCondLst>
                                    <p:cond delay="0"/>
                                  </p:stCondLst>
                                  <p:childTnLst>
                                    <p:set>
                                      <p:cBhvr>
                                        <p:cTn id="17" dur="1" fill="hold">
                                          <p:stCondLst>
                                            <p:cond delay="0"/>
                                          </p:stCondLst>
                                        </p:cTn>
                                        <p:tgtEl>
                                          <p:spTgt spid="33"/>
                                        </p:tgtEl>
                                        <p:attrNameLst>
                                          <p:attrName>style.visibility</p:attrName>
                                        </p:attrNameLst>
                                      </p:cBhvr>
                                      <p:to>
                                        <p:strVal val="visible"/>
                                      </p:to>
                                    </p:set>
                                    <p:animEffect transition="in" filter="fade">
                                      <p:cBhvr>
                                        <p:cTn id="18" dur="500"/>
                                        <p:tgtEl>
                                          <p:spTgt spid="3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42"/>
                                        </p:tgtEl>
                                        <p:attrNameLst>
                                          <p:attrName>style.visibility</p:attrName>
                                        </p:attrNameLst>
                                      </p:cBhvr>
                                      <p:to>
                                        <p:strVal val="visible"/>
                                      </p:to>
                                    </p:set>
                                    <p:animEffect transition="in" filter="fade">
                                      <p:cBhvr>
                                        <p:cTn id="23" dur="500"/>
                                        <p:tgtEl>
                                          <p:spTgt spid="42"/>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41"/>
                                        </p:tgtEl>
                                        <p:attrNameLst>
                                          <p:attrName>style.visibility</p:attrName>
                                        </p:attrNameLst>
                                      </p:cBhvr>
                                      <p:to>
                                        <p:strVal val="visible"/>
                                      </p:to>
                                    </p:set>
                                    <p:animEffect transition="in" filter="fade">
                                      <p:cBhvr>
                                        <p:cTn id="28" dur="500"/>
                                        <p:tgtEl>
                                          <p:spTgt spid="41"/>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fade">
                                      <p:cBhvr>
                                        <p:cTn id="33" dur="500"/>
                                        <p:tgtEl>
                                          <p:spTgt spid="12"/>
                                        </p:tgtEl>
                                      </p:cBhvr>
                                    </p:animEffect>
                                  </p:childTnLst>
                                </p:cTn>
                              </p:par>
                              <p:par>
                                <p:cTn id="34" presetID="10" presetClass="entr" presetSubtype="0" fill="hold" nodeType="with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fade">
                                      <p:cBhvr>
                                        <p:cTn id="36" dur="500"/>
                                        <p:tgtEl>
                                          <p:spTgt spid="13"/>
                                        </p:tgtEl>
                                      </p:cBhvr>
                                    </p:animEffect>
                                  </p:childTnLst>
                                </p:cTn>
                              </p:par>
                              <p:par>
                                <p:cTn id="37" presetID="10" presetClass="entr" presetSubtype="0" fill="hold" nodeType="withEffect">
                                  <p:stCondLst>
                                    <p:cond delay="0"/>
                                  </p:stCondLst>
                                  <p:childTnLst>
                                    <p:set>
                                      <p:cBhvr>
                                        <p:cTn id="38" dur="1" fill="hold">
                                          <p:stCondLst>
                                            <p:cond delay="0"/>
                                          </p:stCondLst>
                                        </p:cTn>
                                        <p:tgtEl>
                                          <p:spTgt spid="20"/>
                                        </p:tgtEl>
                                        <p:attrNameLst>
                                          <p:attrName>style.visibility</p:attrName>
                                        </p:attrNameLst>
                                      </p:cBhvr>
                                      <p:to>
                                        <p:strVal val="visible"/>
                                      </p:to>
                                    </p:set>
                                    <p:animEffect transition="in" filter="fade">
                                      <p:cBhvr>
                                        <p:cTn id="39" dur="500"/>
                                        <p:tgtEl>
                                          <p:spTgt spid="20"/>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89"/>
                                        </p:tgtEl>
                                        <p:attrNameLst>
                                          <p:attrName>style.visibility</p:attrName>
                                        </p:attrNameLst>
                                      </p:cBhvr>
                                      <p:to>
                                        <p:strVal val="visible"/>
                                      </p:to>
                                    </p:set>
                                    <p:animEffect transition="in" filter="fade">
                                      <p:cBhvr>
                                        <p:cTn id="44" dur="500"/>
                                        <p:tgtEl>
                                          <p:spTgt spid="89"/>
                                        </p:tgtEl>
                                      </p:cBhvr>
                                    </p:animEffect>
                                  </p:childTnLst>
                                </p:cTn>
                              </p:par>
                              <p:par>
                                <p:cTn id="45" presetID="10" presetClass="entr" presetSubtype="0" fill="hold" nodeType="withEffect">
                                  <p:stCondLst>
                                    <p:cond delay="0"/>
                                  </p:stCondLst>
                                  <p:childTnLst>
                                    <p:set>
                                      <p:cBhvr>
                                        <p:cTn id="46" dur="1" fill="hold">
                                          <p:stCondLst>
                                            <p:cond delay="0"/>
                                          </p:stCondLst>
                                        </p:cTn>
                                        <p:tgtEl>
                                          <p:spTgt spid="96"/>
                                        </p:tgtEl>
                                        <p:attrNameLst>
                                          <p:attrName>style.visibility</p:attrName>
                                        </p:attrNameLst>
                                      </p:cBhvr>
                                      <p:to>
                                        <p:strVal val="visible"/>
                                      </p:to>
                                    </p:set>
                                    <p:animEffect transition="in" filter="fade">
                                      <p:cBhvr>
                                        <p:cTn id="47" dur="500"/>
                                        <p:tgtEl>
                                          <p:spTgt spid="96"/>
                                        </p:tgtEl>
                                      </p:cBhvr>
                                    </p:animEffect>
                                  </p:childTnLst>
                                </p:cTn>
                              </p:par>
                              <p:par>
                                <p:cTn id="48" presetID="10" presetClass="entr" presetSubtype="0" fill="hold" nodeType="withEffect">
                                  <p:stCondLst>
                                    <p:cond delay="0"/>
                                  </p:stCondLst>
                                  <p:childTnLst>
                                    <p:set>
                                      <p:cBhvr>
                                        <p:cTn id="49" dur="1" fill="hold">
                                          <p:stCondLst>
                                            <p:cond delay="0"/>
                                          </p:stCondLst>
                                        </p:cTn>
                                        <p:tgtEl>
                                          <p:spTgt spid="97"/>
                                        </p:tgtEl>
                                        <p:attrNameLst>
                                          <p:attrName>style.visibility</p:attrName>
                                        </p:attrNameLst>
                                      </p:cBhvr>
                                      <p:to>
                                        <p:strVal val="visible"/>
                                      </p:to>
                                    </p:set>
                                    <p:animEffect transition="in" filter="fade">
                                      <p:cBhvr>
                                        <p:cTn id="50" dur="500"/>
                                        <p:tgtEl>
                                          <p:spTgt spid="97"/>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65"/>
                                        </p:tgtEl>
                                        <p:attrNameLst>
                                          <p:attrName>style.visibility</p:attrName>
                                        </p:attrNameLst>
                                      </p:cBhvr>
                                      <p:to>
                                        <p:strVal val="visible"/>
                                      </p:to>
                                    </p:set>
                                    <p:animEffect transition="in" filter="fade">
                                      <p:cBhvr>
                                        <p:cTn id="55" dur="500"/>
                                        <p:tgtEl>
                                          <p:spTgt spid="65"/>
                                        </p:tgtEl>
                                      </p:cBhvr>
                                    </p:animEffect>
                                  </p:childTnLst>
                                </p:cTn>
                              </p:par>
                              <p:par>
                                <p:cTn id="56" presetID="10" presetClass="entr" presetSubtype="0" fill="hold" nodeType="withEffect">
                                  <p:stCondLst>
                                    <p:cond delay="0"/>
                                  </p:stCondLst>
                                  <p:childTnLst>
                                    <p:set>
                                      <p:cBhvr>
                                        <p:cTn id="57" dur="1" fill="hold">
                                          <p:stCondLst>
                                            <p:cond delay="0"/>
                                          </p:stCondLst>
                                        </p:cTn>
                                        <p:tgtEl>
                                          <p:spTgt spid="67"/>
                                        </p:tgtEl>
                                        <p:attrNameLst>
                                          <p:attrName>style.visibility</p:attrName>
                                        </p:attrNameLst>
                                      </p:cBhvr>
                                      <p:to>
                                        <p:strVal val="visible"/>
                                      </p:to>
                                    </p:set>
                                    <p:animEffect transition="in" filter="fade">
                                      <p:cBhvr>
                                        <p:cTn id="58" dur="500"/>
                                        <p:tgtEl>
                                          <p:spTgt spid="67"/>
                                        </p:tgtEl>
                                      </p:cBhvr>
                                    </p:animEffect>
                                  </p:childTnLst>
                                </p:cTn>
                              </p:par>
                              <p:par>
                                <p:cTn id="59" presetID="10" presetClass="entr" presetSubtype="0" fill="hold" nodeType="withEffect">
                                  <p:stCondLst>
                                    <p:cond delay="0"/>
                                  </p:stCondLst>
                                  <p:childTnLst>
                                    <p:set>
                                      <p:cBhvr>
                                        <p:cTn id="60" dur="1" fill="hold">
                                          <p:stCondLst>
                                            <p:cond delay="0"/>
                                          </p:stCondLst>
                                        </p:cTn>
                                        <p:tgtEl>
                                          <p:spTgt spid="69"/>
                                        </p:tgtEl>
                                        <p:attrNameLst>
                                          <p:attrName>style.visibility</p:attrName>
                                        </p:attrNameLst>
                                      </p:cBhvr>
                                      <p:to>
                                        <p:strVal val="visible"/>
                                      </p:to>
                                    </p:set>
                                    <p:animEffect transition="in" filter="fade">
                                      <p:cBhvr>
                                        <p:cTn id="61" dur="50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7.2|3.9|6.7|13|25.7|20.3|12.3"/>
</p:tagLst>
</file>

<file path=ppt/tags/tag2.xml><?xml version="1.0" encoding="utf-8"?>
<p:tagLst xmlns:a="http://schemas.openxmlformats.org/drawingml/2006/main" xmlns:r="http://schemas.openxmlformats.org/officeDocument/2006/relationships" xmlns:p="http://schemas.openxmlformats.org/presentationml/2006/main">
  <p:tag name="TIMING" val="|0.2|0.5|0.5|1.1"/>
</p:tagLst>
</file>

<file path=ppt/theme/theme1.xml><?xml version="1.0" encoding="utf-8"?>
<a:theme xmlns:a="http://schemas.openxmlformats.org/drawingml/2006/main" name="Cherry Blossom 16x9">
  <a:themeElements>
    <a:clrScheme name="CherryBlossom">
      <a:dk1>
        <a:srgbClr val="595959"/>
      </a:dk1>
      <a:lt1>
        <a:sysClr val="window" lastClr="FFFFFF"/>
      </a:lt1>
      <a:dk2>
        <a:srgbClr val="000000"/>
      </a:dk2>
      <a:lt2>
        <a:srgbClr val="F6F7E4"/>
      </a:lt2>
      <a:accent1>
        <a:srgbClr val="C44475"/>
      </a:accent1>
      <a:accent2>
        <a:srgbClr val="FA906A"/>
      </a:accent2>
      <a:accent3>
        <a:srgbClr val="FCB268"/>
      </a:accent3>
      <a:accent4>
        <a:srgbClr val="DB6B70"/>
      </a:accent4>
      <a:accent5>
        <a:srgbClr val="D680A5"/>
      </a:accent5>
      <a:accent6>
        <a:srgbClr val="BA7362"/>
      </a:accent6>
      <a:hlink>
        <a:srgbClr val="DB6B70"/>
      </a:hlink>
      <a:folHlink>
        <a:srgbClr val="969696"/>
      </a:folHlink>
    </a:clrScheme>
    <a:fontScheme name="Cambria">
      <a:maj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00001117.potx" id="{A8D831F9-2DA4-4700-B230-431725864604}" vid="{ED9A2A59-32A4-4461-8593-D9E87F204B18}"/>
    </a:ext>
  </a:extLst>
</a:theme>
</file>

<file path=ppt/theme/theme2.xml><?xml version="1.0" encoding="utf-8"?>
<a:theme xmlns:a="http://schemas.openxmlformats.org/drawingml/2006/main" name="Office Theme">
  <a:themeElements>
    <a:clrScheme name="CherryBlossom">
      <a:dk1>
        <a:srgbClr val="595959"/>
      </a:dk1>
      <a:lt1>
        <a:sysClr val="window" lastClr="FFFFFF"/>
      </a:lt1>
      <a:dk2>
        <a:srgbClr val="000000"/>
      </a:dk2>
      <a:lt2>
        <a:srgbClr val="F6F7E4"/>
      </a:lt2>
      <a:accent1>
        <a:srgbClr val="C44475"/>
      </a:accent1>
      <a:accent2>
        <a:srgbClr val="FA906A"/>
      </a:accent2>
      <a:accent3>
        <a:srgbClr val="FCB268"/>
      </a:accent3>
      <a:accent4>
        <a:srgbClr val="DB6B70"/>
      </a:accent4>
      <a:accent5>
        <a:srgbClr val="D680A5"/>
      </a:accent5>
      <a:accent6>
        <a:srgbClr val="BA7362"/>
      </a:accent6>
      <a:hlink>
        <a:srgbClr val="DB6B70"/>
      </a:hlink>
      <a:folHlink>
        <a:srgbClr val="969696"/>
      </a:folHlink>
    </a:clrScheme>
    <a:fontScheme name="Cambria">
      <a:maj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CherryBlossom">
      <a:dk1>
        <a:srgbClr val="595959"/>
      </a:dk1>
      <a:lt1>
        <a:sysClr val="window" lastClr="FFFFFF"/>
      </a:lt1>
      <a:dk2>
        <a:srgbClr val="000000"/>
      </a:dk2>
      <a:lt2>
        <a:srgbClr val="F6F7E4"/>
      </a:lt2>
      <a:accent1>
        <a:srgbClr val="C44475"/>
      </a:accent1>
      <a:accent2>
        <a:srgbClr val="FA906A"/>
      </a:accent2>
      <a:accent3>
        <a:srgbClr val="FCB268"/>
      </a:accent3>
      <a:accent4>
        <a:srgbClr val="DB6B70"/>
      </a:accent4>
      <a:accent5>
        <a:srgbClr val="D680A5"/>
      </a:accent5>
      <a:accent6>
        <a:srgbClr val="BA7362"/>
      </a:accent6>
      <a:hlink>
        <a:srgbClr val="DB6B70"/>
      </a:hlink>
      <a:folHlink>
        <a:srgbClr val="969696"/>
      </a:folHlink>
    </a:clrScheme>
    <a:fontScheme name="Cambria">
      <a:maj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590</TotalTime>
  <Words>678</Words>
  <Application>Microsoft Office PowerPoint</Application>
  <PresentationFormat>Widescreen</PresentationFormat>
  <Paragraphs>54</Paragraphs>
  <Slides>11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vt:i4>
      </vt:variant>
    </vt:vector>
  </HeadingPairs>
  <TitlesOfParts>
    <vt:vector size="18" baseType="lpstr">
      <vt:lpstr>Arial</vt:lpstr>
      <vt:lpstr>Calibri</vt:lpstr>
      <vt:lpstr>Cambria</vt:lpstr>
      <vt:lpstr>Georgia</vt:lpstr>
      <vt:lpstr>Times New Roman</vt:lpstr>
      <vt:lpstr>Wingdings</vt:lpstr>
      <vt:lpstr>Cherry Blossom 16x9</vt:lpstr>
      <vt:lpstr>         Avery Dennison InvEnt Idea:  VEBS- Vehicle-fitness Ensuring  BIOS Setup   Presenter: Yashika Behl Indira Gandhi Delhi Technical University for Women Bachelor of Technology, CSE Sophomore  </vt:lpstr>
      <vt:lpstr>Impact Analysis of the Problem</vt:lpstr>
      <vt:lpstr>Statistics and Surveys Conducted</vt:lpstr>
      <vt:lpstr>Solution: VEBS (Vehicle-fitness BIOS Setup)</vt:lpstr>
      <vt:lpstr>Step-Wise Implementation Plan</vt:lpstr>
      <vt:lpstr>PowerPoint Presentation</vt:lpstr>
      <vt:lpstr>PowerPoint Presentation</vt:lpstr>
      <vt:lpstr>PowerPoint Presentation</vt:lpstr>
      <vt:lpstr>Animated Prototype </vt:lpstr>
      <vt:lpstr>Uniqueness of the idea</vt:lpstr>
      <vt:lpstr>Let’s prevent road accidents and make VEBS the life-shield of every vehicle and driver.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Layout</dc:title>
  <dc:creator>Yashika Behl</dc:creator>
  <cp:lastModifiedBy>Yashika Behl</cp:lastModifiedBy>
  <cp:revision>66</cp:revision>
  <dcterms:created xsi:type="dcterms:W3CDTF">2021-07-04T13:02:44Z</dcterms:created>
  <dcterms:modified xsi:type="dcterms:W3CDTF">2022-02-06T17:30:53Z</dcterms:modified>
</cp:coreProperties>
</file>